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7" r:id="rId3"/>
    <p:sldId id="258" r:id="rId4"/>
    <p:sldId id="268" r:id="rId5"/>
    <p:sldId id="259" r:id="rId6"/>
    <p:sldId id="269" r:id="rId7"/>
    <p:sldId id="260" r:id="rId8"/>
    <p:sldId id="261" r:id="rId9"/>
    <p:sldId id="262" r:id="rId10"/>
    <p:sldId id="263" r:id="rId11"/>
    <p:sldId id="266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0"/>
    <p:restoredTop sz="96731"/>
  </p:normalViewPr>
  <p:slideViewPr>
    <p:cSldViewPr snapToGrid="0" snapToObjects="1">
      <p:cViewPr>
        <p:scale>
          <a:sx n="165" d="100"/>
          <a:sy n="165" d="100"/>
        </p:scale>
        <p:origin x="936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5C5BC-0541-9B45-B2A2-C3D94826F316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01A19-61BD-3544-B8B3-5470FB35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8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01A19-61BD-3544-B8B3-5470FB351A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0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E1BA-F689-352D-0F9C-2B21A2713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581E0-8343-94DC-A349-1960F6F87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08468-EACF-7B9A-B4CB-8B2B595F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990A3-2C0B-CF60-5374-265DD857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84B9-88AF-B2FC-677F-1BACDE60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3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E3D2-CBB2-F5F7-281C-CAF27677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6910A-230B-EB21-E942-066ABE722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302BD-B243-3178-1AF8-CCA4D1CB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7971-B838-4A20-F191-B5798E2F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4A62-BF41-DE08-B72E-69FDC01E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1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2CA146-F9CA-42D3-B9F1-1055DD1DC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12A9F-0B93-88D6-0FDB-21ABA3428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B03E9-2B2D-D31A-65D4-80576989C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1F7AC-E35A-2F7A-5CD7-98478301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7560-156E-AED7-09A3-679AC46B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3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70D9-3797-1BE8-826D-478A6DAB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BE4F1-2436-9E96-BF4E-BE8829C76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54746-CFD2-F8CF-B417-75956E36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7629-3C66-DB94-5BE8-5903F30B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F67E-8400-8D32-FA06-8D62E20A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7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F3C3-6B55-2F1F-FB00-2DDE3E36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32665-CE24-D391-4518-4C9D0E22C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62129-6FFE-02BB-EFC2-67B4335D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F561D-756C-F528-76D3-38EFD19D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CA32D-D91D-AE14-83CA-52C313A0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58D96-DD93-14C0-8FD9-C70B3B60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0B411-E2FD-2FA4-7896-BE1329895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E6081-22C2-83EF-50E9-AD1430D37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F7355-0CC5-5BA4-B80C-1A8C9126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A1258-9B20-8C89-3517-49B5355C3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8776F-92AE-F40A-BA45-E5848CA9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2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143C-A580-CC87-CFBE-9C72F2AC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A15D2-F685-BE7D-C622-A9B39E539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11C35-77F9-FCBC-B4CE-2EDEA18DF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509EB-4DCF-7453-C1C2-4F49850CF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8ED84-61DC-5683-BC2C-B452E068D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A6803-47B2-D4D5-C8DB-0F316765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0E13E-1940-E0E8-C532-B63BD889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49AF4-3796-1D2A-EBA8-A56FCC0B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6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4B79-05B7-1F3A-1909-08D7C253D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4BB05-A541-DB69-83C3-328EDFB9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EA402-6E6A-2B42-03CC-89D2A6C4B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42D36-8841-7B4D-BE97-12DE2683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0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86F24-074F-B83E-C109-92F23E89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30CB6-10EA-90BF-DE95-6A74C6F7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91EC-D539-929A-2ABE-4A0F3154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AC88-EA45-3C52-9D72-40E7E8CB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4B03F-E410-4500-1608-C1D906C6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9CFBC-4377-5E8E-6D67-3F9B3AB3C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C60B9-874D-CBF8-A025-01802633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64399-2122-805D-2728-72AEAD8A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98858-4E33-4E88-5B59-CC553FFD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0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7864-BC82-10AA-6C31-A0B597C2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05C65-F0C9-0BA9-72E7-68D377E11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D92D3-E119-2B4E-3699-4F7FF7495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2C285-7730-62F1-E517-1EAC6784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98AFA-8606-AE1D-6192-4ACABD9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9822C-CF0F-CDCB-239F-3A82BF37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0D026-CB81-8DAA-95E3-2BDA8BC2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0B74-3CBA-2294-A5A3-060CB87E8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F1F81-0046-DC2D-784F-58F641AB7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43820-A91A-AA45-9736-D70FD531BF68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4B90-09B2-6EDD-066A-D5A95C922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F96FA-B6EB-C097-C286-64CD2DBE5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53A9F-26B2-3F4C-9093-92AF2F58F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4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figma.com/file/gckPbuL4dBAxPpnnYXxM8i/kintabalido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suki.netlify.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1.jpe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3.png"/><Relationship Id="rId3" Type="http://schemas.openxmlformats.org/officeDocument/2006/relationships/image" Target="../media/image29.png"/><Relationship Id="rId21" Type="http://schemas.openxmlformats.org/officeDocument/2006/relationships/image" Target="../media/image45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19" Type="http://schemas.openxmlformats.org/officeDocument/2006/relationships/image" Target="../media/image1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09DE-343D-475D-DC2F-5451F2249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3100" b="1" dirty="0">
                <a:latin typeface="Rubik" pitchFamily="2" charset="-79"/>
                <a:cs typeface="Rubik" pitchFamily="2" charset="-79"/>
              </a:rPr>
              <a:t>ASUKI</a:t>
            </a:r>
            <a:r>
              <a:rPr lang="en-US" sz="3100" dirty="0">
                <a:latin typeface="Rubik" pitchFamily="2" charset="-79"/>
                <a:cs typeface="Rubik" pitchFamily="2" charset="-79"/>
              </a:rPr>
              <a:t> </a:t>
            </a:r>
            <a:br>
              <a:rPr lang="en-US" sz="3100" dirty="0">
                <a:latin typeface="Rubik" pitchFamily="2" charset="-79"/>
                <a:cs typeface="Rubik" pitchFamily="2" charset="-79"/>
              </a:rPr>
            </a:br>
            <a:r>
              <a:rPr lang="en-ID" sz="2400" dirty="0">
                <a:latin typeface="Rubik Light" pitchFamily="2" charset="-79"/>
                <a:cs typeface="Rubik Light" pitchFamily="2" charset="-79"/>
              </a:rPr>
              <a:t>Your Forever Soulmate</a:t>
            </a:r>
            <a:endParaRPr lang="en-US" sz="2400" dirty="0">
              <a:latin typeface="Rubik Light" pitchFamily="2" charset="-79"/>
              <a:cs typeface="Rubik Light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95873-3EAA-8F83-1DF7-B17B143CF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783828" cy="719385"/>
          </a:xfrm>
        </p:spPr>
        <p:txBody>
          <a:bodyPr>
            <a:normAutofit/>
          </a:bodyPr>
          <a:lstStyle/>
          <a:p>
            <a:pPr algn="l"/>
            <a:r>
              <a:rPr lang="en-US" sz="1600" i="1" dirty="0">
                <a:latin typeface="Rubik" pitchFamily="2" charset="-79"/>
                <a:cs typeface="Rubik" pitchFamily="2" charset="-79"/>
              </a:rPr>
              <a:t>A puppy adoption platform </a:t>
            </a:r>
          </a:p>
          <a:p>
            <a:pPr algn="l"/>
            <a:r>
              <a:rPr lang="en-US" sz="1400" dirty="0">
                <a:latin typeface="Rubik" pitchFamily="2" charset="-79"/>
                <a:cs typeface="Rubik" pitchFamily="2" charset="-79"/>
              </a:rPr>
              <a:t>By Group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BC8B2-4D89-E739-B0C6-D09E283C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2" y="2071395"/>
            <a:ext cx="1142711" cy="1142711"/>
          </a:xfrm>
          <a:prstGeom prst="rect">
            <a:avLst/>
          </a:prstGeom>
        </p:spPr>
      </p:pic>
      <p:pic>
        <p:nvPicPr>
          <p:cNvPr id="9" name="Picture 8" descr="A person holding a dog&#10;&#10;Description automatically generated with low confidence">
            <a:extLst>
              <a:ext uri="{FF2B5EF4-FFF2-40B4-BE49-F238E27FC236}">
                <a16:creationId xmlns:a16="http://schemas.microsoft.com/office/drawing/2014/main" id="{CADBF1F3-3A38-5F98-397C-14033761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20" y="-19637"/>
            <a:ext cx="7526695" cy="69012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DCF308-36B4-934F-2F92-179E6294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7" y="167673"/>
            <a:ext cx="1381382" cy="73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E768874A-16D8-8EB1-5F2D-1FA8B03A6147}"/>
              </a:ext>
            </a:extLst>
          </p:cNvPr>
          <p:cNvSpPr/>
          <p:nvPr/>
        </p:nvSpPr>
        <p:spPr>
          <a:xfrm>
            <a:off x="722146" y="4278092"/>
            <a:ext cx="3405282" cy="83976"/>
          </a:xfrm>
          <a:custGeom>
            <a:avLst/>
            <a:gdLst>
              <a:gd name="connsiteX0" fmla="*/ 134460 w 2024877"/>
              <a:gd name="connsiteY0" fmla="*/ 27992 h 83976"/>
              <a:gd name="connsiteX1" fmla="*/ 199774 w 2024877"/>
              <a:gd name="connsiteY1" fmla="*/ 37322 h 83976"/>
              <a:gd name="connsiteX2" fmla="*/ 1235472 w 2024877"/>
              <a:gd name="connsiteY2" fmla="*/ 46653 h 83976"/>
              <a:gd name="connsiteX3" fmla="*/ 806264 w 2024877"/>
              <a:gd name="connsiteY3" fmla="*/ 27992 h 83976"/>
              <a:gd name="connsiteX4" fmla="*/ 405047 w 2024877"/>
              <a:gd name="connsiteY4" fmla="*/ 18661 h 83976"/>
              <a:gd name="connsiteX5" fmla="*/ 209104 w 2024877"/>
              <a:gd name="connsiteY5" fmla="*/ 27992 h 83976"/>
              <a:gd name="connsiteX6" fmla="*/ 69145 w 2024877"/>
              <a:gd name="connsiteY6" fmla="*/ 37322 h 83976"/>
              <a:gd name="connsiteX7" fmla="*/ 964884 w 2024877"/>
              <a:gd name="connsiteY7" fmla="*/ 46653 h 83976"/>
              <a:gd name="connsiteX8" fmla="*/ 1431415 w 2024877"/>
              <a:gd name="connsiteY8" fmla="*/ 37322 h 83976"/>
              <a:gd name="connsiteX9" fmla="*/ 13162 w 2024877"/>
              <a:gd name="connsiteY9" fmla="*/ 46653 h 83976"/>
              <a:gd name="connsiteX10" fmla="*/ 209104 w 2024877"/>
              <a:gd name="connsiteY10" fmla="*/ 55984 h 83976"/>
              <a:gd name="connsiteX11" fmla="*/ 442370 w 2024877"/>
              <a:gd name="connsiteY11" fmla="*/ 74645 h 83976"/>
              <a:gd name="connsiteX12" fmla="*/ 1384762 w 2024877"/>
              <a:gd name="connsiteY12" fmla="*/ 46653 h 83976"/>
              <a:gd name="connsiteX13" fmla="*/ 843586 w 2024877"/>
              <a:gd name="connsiteY13" fmla="*/ 18661 h 83976"/>
              <a:gd name="connsiteX14" fmla="*/ 526345 w 2024877"/>
              <a:gd name="connsiteY14" fmla="*/ 0 h 83976"/>
              <a:gd name="connsiteX15" fmla="*/ 143790 w 2024877"/>
              <a:gd name="connsiteY15" fmla="*/ 9331 h 83976"/>
              <a:gd name="connsiteX16" fmla="*/ 227766 w 2024877"/>
              <a:gd name="connsiteY16" fmla="*/ 18661 h 83976"/>
              <a:gd name="connsiteX17" fmla="*/ 461031 w 2024877"/>
              <a:gd name="connsiteY17" fmla="*/ 27992 h 83976"/>
              <a:gd name="connsiteX18" fmla="*/ 1655349 w 2024877"/>
              <a:gd name="connsiteY18" fmla="*/ 18661 h 83976"/>
              <a:gd name="connsiteX19" fmla="*/ 1692672 w 2024877"/>
              <a:gd name="connsiteY19" fmla="*/ 9331 h 83976"/>
              <a:gd name="connsiteX20" fmla="*/ 1487398 w 2024877"/>
              <a:gd name="connsiteY20" fmla="*/ 18661 h 83976"/>
              <a:gd name="connsiteX21" fmla="*/ 87806 w 2024877"/>
              <a:gd name="connsiteY21" fmla="*/ 27992 h 83976"/>
              <a:gd name="connsiteX22" fmla="*/ 134460 w 2024877"/>
              <a:gd name="connsiteY22" fmla="*/ 55984 h 83976"/>
              <a:gd name="connsiteX23" fmla="*/ 209104 w 2024877"/>
              <a:gd name="connsiteY23" fmla="*/ 65314 h 83976"/>
              <a:gd name="connsiteX24" fmla="*/ 442370 w 2024877"/>
              <a:gd name="connsiteY24" fmla="*/ 74645 h 83976"/>
              <a:gd name="connsiteX25" fmla="*/ 918231 w 2024877"/>
              <a:gd name="connsiteY25" fmla="*/ 83976 h 83976"/>
              <a:gd name="connsiteX26" fmla="*/ 1785978 w 2024877"/>
              <a:gd name="connsiteY26" fmla="*/ 74645 h 83976"/>
              <a:gd name="connsiteX27" fmla="*/ 1907276 w 2024877"/>
              <a:gd name="connsiteY27" fmla="*/ 65314 h 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4877" h="83976">
                <a:moveTo>
                  <a:pt x="134460" y="27992"/>
                </a:moveTo>
                <a:cubicBezTo>
                  <a:pt x="156231" y="31102"/>
                  <a:pt x="177785" y="36949"/>
                  <a:pt x="199774" y="37322"/>
                </a:cubicBezTo>
                <a:cubicBezTo>
                  <a:pt x="544971" y="43173"/>
                  <a:pt x="890266" y="51964"/>
                  <a:pt x="1235472" y="46653"/>
                </a:cubicBezTo>
                <a:cubicBezTo>
                  <a:pt x="1378660" y="44450"/>
                  <a:pt x="949387" y="32816"/>
                  <a:pt x="806264" y="27992"/>
                </a:cubicBezTo>
                <a:cubicBezTo>
                  <a:pt x="672565" y="23485"/>
                  <a:pt x="538786" y="21771"/>
                  <a:pt x="405047" y="18661"/>
                </a:cubicBezTo>
                <a:lnTo>
                  <a:pt x="209104" y="27992"/>
                </a:lnTo>
                <a:cubicBezTo>
                  <a:pt x="162419" y="30586"/>
                  <a:pt x="22403" y="36168"/>
                  <a:pt x="69145" y="37322"/>
                </a:cubicBezTo>
                <a:cubicBezTo>
                  <a:pt x="367650" y="44692"/>
                  <a:pt x="666304" y="43543"/>
                  <a:pt x="964884" y="46653"/>
                </a:cubicBezTo>
                <a:lnTo>
                  <a:pt x="1431415" y="37322"/>
                </a:lnTo>
                <a:lnTo>
                  <a:pt x="13162" y="46653"/>
                </a:lnTo>
                <a:cubicBezTo>
                  <a:pt x="-52218" y="47651"/>
                  <a:pt x="143855" y="51729"/>
                  <a:pt x="209104" y="55984"/>
                </a:cubicBezTo>
                <a:cubicBezTo>
                  <a:pt x="286942" y="61060"/>
                  <a:pt x="364615" y="68425"/>
                  <a:pt x="442370" y="74645"/>
                </a:cubicBezTo>
                <a:lnTo>
                  <a:pt x="1384762" y="46653"/>
                </a:lnTo>
                <a:cubicBezTo>
                  <a:pt x="1563662" y="21690"/>
                  <a:pt x="1024033" y="26863"/>
                  <a:pt x="843586" y="18661"/>
                </a:cubicBezTo>
                <a:cubicBezTo>
                  <a:pt x="600900" y="7630"/>
                  <a:pt x="706571" y="15019"/>
                  <a:pt x="526345" y="0"/>
                </a:cubicBezTo>
                <a:cubicBezTo>
                  <a:pt x="398827" y="3110"/>
                  <a:pt x="271098" y="1374"/>
                  <a:pt x="143790" y="9331"/>
                </a:cubicBezTo>
                <a:cubicBezTo>
                  <a:pt x="115681" y="11088"/>
                  <a:pt x="199650" y="17007"/>
                  <a:pt x="227766" y="18661"/>
                </a:cubicBezTo>
                <a:cubicBezTo>
                  <a:pt x="305449" y="23231"/>
                  <a:pt x="383276" y="24882"/>
                  <a:pt x="461031" y="27992"/>
                </a:cubicBezTo>
                <a:lnTo>
                  <a:pt x="1655349" y="18661"/>
                </a:lnTo>
                <a:cubicBezTo>
                  <a:pt x="1668171" y="18467"/>
                  <a:pt x="1705496" y="9331"/>
                  <a:pt x="1692672" y="9331"/>
                </a:cubicBezTo>
                <a:cubicBezTo>
                  <a:pt x="1624177" y="9331"/>
                  <a:pt x="1555889" y="17865"/>
                  <a:pt x="1487398" y="18661"/>
                </a:cubicBezTo>
                <a:lnTo>
                  <a:pt x="87806" y="27992"/>
                </a:lnTo>
                <a:cubicBezTo>
                  <a:pt x="103357" y="37323"/>
                  <a:pt x="117126" y="50651"/>
                  <a:pt x="134460" y="55984"/>
                </a:cubicBezTo>
                <a:cubicBezTo>
                  <a:pt x="158426" y="63358"/>
                  <a:pt x="184075" y="63797"/>
                  <a:pt x="209104" y="65314"/>
                </a:cubicBezTo>
                <a:cubicBezTo>
                  <a:pt x="286779" y="70022"/>
                  <a:pt x="364579" y="72598"/>
                  <a:pt x="442370" y="74645"/>
                </a:cubicBezTo>
                <a:lnTo>
                  <a:pt x="918231" y="83976"/>
                </a:lnTo>
                <a:lnTo>
                  <a:pt x="1785978" y="74645"/>
                </a:lnTo>
                <a:cubicBezTo>
                  <a:pt x="2289396" y="65056"/>
                  <a:pt x="1828241" y="65314"/>
                  <a:pt x="1907276" y="65314"/>
                </a:cubicBezTo>
              </a:path>
            </a:pathLst>
          </a:custGeom>
          <a:solidFill>
            <a:schemeClr val="accent2"/>
          </a:solidFill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0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BBE7-8407-82C7-26D1-A05FC0EB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4218992" cy="1325563"/>
          </a:xfrm>
        </p:spPr>
        <p:txBody>
          <a:bodyPr/>
          <a:lstStyle/>
          <a:p>
            <a:r>
              <a:rPr lang="en-US" b="1" dirty="0">
                <a:latin typeface="Rubik SemiBold" pitchFamily="2" charset="-79"/>
                <a:cs typeface="Rubik SemiBold" pitchFamily="2" charset="-79"/>
              </a:rPr>
              <a:t>User Interface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EBDAEC-F4F4-CE16-AD00-4374AE654458}"/>
              </a:ext>
            </a:extLst>
          </p:cNvPr>
          <p:cNvSpPr txBox="1">
            <a:spLocks/>
          </p:cNvSpPr>
          <p:nvPr/>
        </p:nvSpPr>
        <p:spPr>
          <a:xfrm>
            <a:off x="838200" y="3561832"/>
            <a:ext cx="2408853" cy="69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Rubik Light" pitchFamily="2" charset="-79"/>
                <a:cs typeface="Rubik Light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 to </a:t>
            </a:r>
            <a:r>
              <a:rPr lang="en-US" sz="3200" dirty="0" err="1">
                <a:latin typeface="Rubik Light" pitchFamily="2" charset="-79"/>
                <a:cs typeface="Rubik Light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endParaRPr lang="en-US" sz="3200" dirty="0">
              <a:latin typeface="Rubik Light" pitchFamily="2" charset="-79"/>
              <a:cs typeface="Rubik Light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EF8FA-EF86-1CC9-E5AD-BB0F28DA5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5819"/>
          <a:stretch/>
        </p:blipFill>
        <p:spPr>
          <a:xfrm>
            <a:off x="5507421" y="0"/>
            <a:ext cx="6684579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5365D4-E8E4-2476-AD7B-337489A26100}"/>
              </a:ext>
            </a:extLst>
          </p:cNvPr>
          <p:cNvGrpSpPr/>
          <p:nvPr/>
        </p:nvGrpSpPr>
        <p:grpSpPr>
          <a:xfrm>
            <a:off x="193300" y="173844"/>
            <a:ext cx="1552178" cy="541176"/>
            <a:chOff x="-138745" y="226396"/>
            <a:chExt cx="1552178" cy="541176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3AE5AA-3084-DEBF-47A0-525344A43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31" y="226396"/>
              <a:ext cx="1011002" cy="54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E30C0D-1E19-0CFB-0299-3BD8B12D2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8745" y="226396"/>
              <a:ext cx="541176" cy="54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337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0826-4554-8112-CDC5-5F8131A00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Let’s have a demo</a:t>
            </a:r>
            <a:endParaRPr lang="en-U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ED7A440D-9C5F-6538-A82D-1A9EC27F06D5}"/>
              </a:ext>
            </a:extLst>
          </p:cNvPr>
          <p:cNvSpPr/>
          <p:nvPr/>
        </p:nvSpPr>
        <p:spPr>
          <a:xfrm>
            <a:off x="838200" y="3907115"/>
            <a:ext cx="194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solidFill>
                  <a:srgbClr val="EB9C03"/>
                </a:solidFill>
                <a:latin typeface="Rubik" pitchFamily="2" charset="-79"/>
                <a:cs typeface="Rubik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asuki</a:t>
            </a:r>
            <a:r>
              <a:rPr lang="en-US" u="sng" dirty="0" err="1">
                <a:latin typeface="Rubik" pitchFamily="2" charset="-79"/>
                <a:cs typeface="Rubik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.netlify.app</a:t>
            </a:r>
            <a:endParaRPr lang="en-US" u="sn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82E138-8F6D-6ACD-9B58-DDFB57DD3EA1}"/>
              </a:ext>
            </a:extLst>
          </p:cNvPr>
          <p:cNvGrpSpPr/>
          <p:nvPr/>
        </p:nvGrpSpPr>
        <p:grpSpPr>
          <a:xfrm>
            <a:off x="10419865" y="194864"/>
            <a:ext cx="1552178" cy="541176"/>
            <a:chOff x="-138745" y="226396"/>
            <a:chExt cx="1552178" cy="54117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0C3FDC3-C78B-BD7D-6661-2FC1A5BD1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31" y="226396"/>
              <a:ext cx="1011002" cy="54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8B81D5-FE7D-C192-4C21-5E7D5DEDB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8745" y="226396"/>
              <a:ext cx="541176" cy="54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96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2B2B-FB28-618F-7606-6EC1129F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106" y="3454708"/>
            <a:ext cx="3082158" cy="1325563"/>
          </a:xfrm>
        </p:spPr>
        <p:txBody>
          <a:bodyPr/>
          <a:lstStyle/>
          <a:p>
            <a:r>
              <a:rPr lang="en-US" dirty="0">
                <a:latin typeface="Rubik" pitchFamily="2" charset="-79"/>
                <a:cs typeface="Rubik" pitchFamily="2" charset="-79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EC42D-11F0-28BE-0EF5-9BE2E931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644" y="2507006"/>
            <a:ext cx="1142711" cy="11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4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41A6-0744-7CC8-2AF9-FE0BAB48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79" y="635711"/>
            <a:ext cx="6663612" cy="1325563"/>
          </a:xfrm>
        </p:spPr>
        <p:txBody>
          <a:bodyPr/>
          <a:lstStyle/>
          <a:p>
            <a:r>
              <a:rPr lang="en-US" dirty="0">
                <a:latin typeface="Rubik" pitchFamily="2" charset="-79"/>
                <a:cs typeface="Rubik" pitchFamily="2" charset="-79"/>
              </a:rPr>
              <a:t>Meet our </a:t>
            </a:r>
            <a:r>
              <a:rPr lang="en-US" dirty="0" err="1">
                <a:latin typeface="Rubik" pitchFamily="2" charset="-79"/>
                <a:cs typeface="Rubik" pitchFamily="2" charset="-79"/>
              </a:rPr>
              <a:t>Asuki’s</a:t>
            </a:r>
            <a:r>
              <a:rPr lang="en-US" dirty="0">
                <a:latin typeface="Rubik" pitchFamily="2" charset="-79"/>
                <a:cs typeface="Rubik" pitchFamily="2" charset="-79"/>
              </a:rPr>
              <a:t> team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7D7DF4-5A70-6EF8-C4C3-79BA34D63A00}"/>
              </a:ext>
            </a:extLst>
          </p:cNvPr>
          <p:cNvSpPr txBox="1">
            <a:spLocks/>
          </p:cNvSpPr>
          <p:nvPr/>
        </p:nvSpPr>
        <p:spPr>
          <a:xfrm>
            <a:off x="715979" y="2515831"/>
            <a:ext cx="3420285" cy="1258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dirty="0" err="1">
                <a:latin typeface="Rubik" pitchFamily="2" charset="-79"/>
                <a:cs typeface="Rubik" pitchFamily="2" charset="-79"/>
              </a:rPr>
              <a:t>Sedana</a:t>
            </a:r>
            <a:r>
              <a:rPr lang="en-US" sz="2400" dirty="0">
                <a:latin typeface="Rubik" pitchFamily="2" charset="-79"/>
                <a:cs typeface="Rubik" pitchFamily="2" charset="-79"/>
              </a:rPr>
              <a:t> Yoga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latin typeface="Rubik" pitchFamily="2" charset="-79"/>
                <a:cs typeface="Rubik" pitchFamily="2" charset="-79"/>
              </a:rPr>
              <a:t>UI/UX Designer – Frontend – DevOps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FEF1C-2838-60C1-84A5-CF65712D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24" y="3550298"/>
            <a:ext cx="1972194" cy="1972194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430300-EDAE-9082-09D6-96ECABF55E8F}"/>
              </a:ext>
            </a:extLst>
          </p:cNvPr>
          <p:cNvSpPr txBox="1">
            <a:spLocks/>
          </p:cNvSpPr>
          <p:nvPr/>
        </p:nvSpPr>
        <p:spPr>
          <a:xfrm>
            <a:off x="4308264" y="2478508"/>
            <a:ext cx="3420285" cy="1258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dirty="0" err="1">
                <a:latin typeface="Rubik" pitchFamily="2" charset="-79"/>
                <a:cs typeface="Rubik" pitchFamily="2" charset="-79"/>
              </a:rPr>
              <a:t>Timotius</a:t>
            </a:r>
            <a:r>
              <a:rPr lang="en-US" sz="2400" dirty="0">
                <a:latin typeface="Rubik" pitchFamily="2" charset="-79"/>
                <a:cs typeface="Rubik" pitchFamily="2" charset="-79"/>
              </a:rPr>
              <a:t> W.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latin typeface="Rubik" pitchFamily="2" charset="-79"/>
                <a:cs typeface="Rubik" pitchFamily="2" charset="-79"/>
              </a:rPr>
              <a:t>Frontend– Backend</a:t>
            </a:r>
          </a:p>
        </p:txBody>
      </p:sp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55DA551-8AAB-2C6B-3A96-FCCEC0253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9" t="14122" r="7143" b="1470"/>
          <a:stretch/>
        </p:blipFill>
        <p:spPr>
          <a:xfrm>
            <a:off x="5032309" y="3550298"/>
            <a:ext cx="1972194" cy="1972194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2" name="Picture 11" descr="A picture containing person, outdoor, ground, yellow&#10;&#10;Description automatically generated">
            <a:extLst>
              <a:ext uri="{FF2B5EF4-FFF2-40B4-BE49-F238E27FC236}">
                <a16:creationId xmlns:a16="http://schemas.microsoft.com/office/drawing/2014/main" id="{302A3388-54FC-04AD-12FA-01A67C88B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4" t="13749" r="7175" b="3460"/>
          <a:stretch/>
        </p:blipFill>
        <p:spPr>
          <a:xfrm>
            <a:off x="8362542" y="3550299"/>
            <a:ext cx="1972194" cy="1972194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1243E6E-9949-1F0A-F10C-7B2F2466031E}"/>
              </a:ext>
            </a:extLst>
          </p:cNvPr>
          <p:cNvSpPr txBox="1">
            <a:spLocks/>
          </p:cNvSpPr>
          <p:nvPr/>
        </p:nvSpPr>
        <p:spPr>
          <a:xfrm>
            <a:off x="7638497" y="2515831"/>
            <a:ext cx="3420285" cy="12584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dirty="0" err="1">
                <a:latin typeface="Rubik" pitchFamily="2" charset="-79"/>
                <a:cs typeface="Rubik" pitchFamily="2" charset="-79"/>
              </a:rPr>
              <a:t>Wildan</a:t>
            </a:r>
            <a:r>
              <a:rPr lang="en-U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n-US" sz="2400" dirty="0" err="1">
                <a:latin typeface="Rubik" pitchFamily="2" charset="-79"/>
                <a:cs typeface="Rubik" pitchFamily="2" charset="-79"/>
              </a:rPr>
              <a:t>Fadillah</a:t>
            </a:r>
            <a:endParaRPr lang="en-US" sz="2400" dirty="0">
              <a:latin typeface="Rubik" pitchFamily="2" charset="-79"/>
              <a:cs typeface="Rubik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sz="1100" dirty="0">
                <a:latin typeface="Rubik" pitchFamily="2" charset="-79"/>
                <a:cs typeface="Rubik" pitchFamily="2" charset="-79"/>
              </a:rPr>
              <a:t>Frontend– Backend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3502FC-3826-7D68-F160-8962480DC1F4}"/>
              </a:ext>
            </a:extLst>
          </p:cNvPr>
          <p:cNvSpPr/>
          <p:nvPr/>
        </p:nvSpPr>
        <p:spPr>
          <a:xfrm>
            <a:off x="681135" y="1600876"/>
            <a:ext cx="5747657" cy="190602"/>
          </a:xfrm>
          <a:custGeom>
            <a:avLst/>
            <a:gdLst>
              <a:gd name="connsiteX0" fmla="*/ 0 w 6725884"/>
              <a:gd name="connsiteY0" fmla="*/ 59974 h 227925"/>
              <a:gd name="connsiteX1" fmla="*/ 65314 w 6725884"/>
              <a:gd name="connsiteY1" fmla="*/ 78635 h 227925"/>
              <a:gd name="connsiteX2" fmla="*/ 447869 w 6725884"/>
              <a:gd name="connsiteY2" fmla="*/ 87966 h 227925"/>
              <a:gd name="connsiteX3" fmla="*/ 1539551 w 6725884"/>
              <a:gd name="connsiteY3" fmla="*/ 106627 h 227925"/>
              <a:gd name="connsiteX4" fmla="*/ 4795934 w 6725884"/>
              <a:gd name="connsiteY4" fmla="*/ 115958 h 227925"/>
              <a:gd name="connsiteX5" fmla="*/ 6130212 w 6725884"/>
              <a:gd name="connsiteY5" fmla="*/ 106627 h 227925"/>
              <a:gd name="connsiteX6" fmla="*/ 6354147 w 6725884"/>
              <a:gd name="connsiteY6" fmla="*/ 78635 h 227925"/>
              <a:gd name="connsiteX7" fmla="*/ 6466114 w 6725884"/>
              <a:gd name="connsiteY7" fmla="*/ 69305 h 227925"/>
              <a:gd name="connsiteX8" fmla="*/ 5682343 w 6725884"/>
              <a:gd name="connsiteY8" fmla="*/ 59974 h 227925"/>
              <a:gd name="connsiteX9" fmla="*/ 4096138 w 6725884"/>
              <a:gd name="connsiteY9" fmla="*/ 87966 h 227925"/>
              <a:gd name="connsiteX10" fmla="*/ 3396343 w 6725884"/>
              <a:gd name="connsiteY10" fmla="*/ 97296 h 227925"/>
              <a:gd name="connsiteX11" fmla="*/ 2090057 w 6725884"/>
              <a:gd name="connsiteY11" fmla="*/ 87966 h 227925"/>
              <a:gd name="connsiteX12" fmla="*/ 1754155 w 6725884"/>
              <a:gd name="connsiteY12" fmla="*/ 59974 h 227925"/>
              <a:gd name="connsiteX13" fmla="*/ 1464906 w 6725884"/>
              <a:gd name="connsiteY13" fmla="*/ 41313 h 227925"/>
              <a:gd name="connsiteX14" fmla="*/ 942392 w 6725884"/>
              <a:gd name="connsiteY14" fmla="*/ 50643 h 227925"/>
              <a:gd name="connsiteX15" fmla="*/ 727787 w 6725884"/>
              <a:gd name="connsiteY15" fmla="*/ 59974 h 227925"/>
              <a:gd name="connsiteX16" fmla="*/ 317241 w 6725884"/>
              <a:gd name="connsiteY16" fmla="*/ 69305 h 227925"/>
              <a:gd name="connsiteX17" fmla="*/ 326571 w 6725884"/>
              <a:gd name="connsiteY17" fmla="*/ 97296 h 227925"/>
              <a:gd name="connsiteX18" fmla="*/ 354563 w 6725884"/>
              <a:gd name="connsiteY18" fmla="*/ 106627 h 227925"/>
              <a:gd name="connsiteX19" fmla="*/ 466530 w 6725884"/>
              <a:gd name="connsiteY19" fmla="*/ 125288 h 227925"/>
              <a:gd name="connsiteX20" fmla="*/ 895738 w 6725884"/>
              <a:gd name="connsiteY20" fmla="*/ 143949 h 227925"/>
              <a:gd name="connsiteX21" fmla="*/ 2332653 w 6725884"/>
              <a:gd name="connsiteY21" fmla="*/ 153280 h 227925"/>
              <a:gd name="connsiteX22" fmla="*/ 4301412 w 6725884"/>
              <a:gd name="connsiteY22" fmla="*/ 143949 h 227925"/>
              <a:gd name="connsiteX23" fmla="*/ 4441371 w 6725884"/>
              <a:gd name="connsiteY23" fmla="*/ 115958 h 227925"/>
              <a:gd name="connsiteX24" fmla="*/ 4627983 w 6725884"/>
              <a:gd name="connsiteY24" fmla="*/ 106627 h 227925"/>
              <a:gd name="connsiteX25" fmla="*/ 4823926 w 6725884"/>
              <a:gd name="connsiteY25" fmla="*/ 78635 h 227925"/>
              <a:gd name="connsiteX26" fmla="*/ 5178489 w 6725884"/>
              <a:gd name="connsiteY26" fmla="*/ 59974 h 227925"/>
              <a:gd name="connsiteX27" fmla="*/ 5337110 w 6725884"/>
              <a:gd name="connsiteY27" fmla="*/ 41313 h 227925"/>
              <a:gd name="connsiteX28" fmla="*/ 5486400 w 6725884"/>
              <a:gd name="connsiteY28" fmla="*/ 31982 h 227925"/>
              <a:gd name="connsiteX29" fmla="*/ 5766318 w 6725884"/>
              <a:gd name="connsiteY29" fmla="*/ 13321 h 227925"/>
              <a:gd name="connsiteX30" fmla="*/ 5999583 w 6725884"/>
              <a:gd name="connsiteY30" fmla="*/ 22652 h 227925"/>
              <a:gd name="connsiteX31" fmla="*/ 5728996 w 6725884"/>
              <a:gd name="connsiteY31" fmla="*/ 41313 h 227925"/>
              <a:gd name="connsiteX32" fmla="*/ 5458408 w 6725884"/>
              <a:gd name="connsiteY32" fmla="*/ 78635 h 227925"/>
              <a:gd name="connsiteX33" fmla="*/ 5271796 w 6725884"/>
              <a:gd name="connsiteY33" fmla="*/ 106627 h 227925"/>
              <a:gd name="connsiteX34" fmla="*/ 5094514 w 6725884"/>
              <a:gd name="connsiteY34" fmla="*/ 125288 h 227925"/>
              <a:gd name="connsiteX35" fmla="*/ 4898571 w 6725884"/>
              <a:gd name="connsiteY35" fmla="*/ 153280 h 227925"/>
              <a:gd name="connsiteX36" fmla="*/ 4469363 w 6725884"/>
              <a:gd name="connsiteY36" fmla="*/ 171941 h 227925"/>
              <a:gd name="connsiteX37" fmla="*/ 3881534 w 6725884"/>
              <a:gd name="connsiteY37" fmla="*/ 190603 h 227925"/>
              <a:gd name="connsiteX38" fmla="*/ 3107094 w 6725884"/>
              <a:gd name="connsiteY38" fmla="*/ 209264 h 227925"/>
              <a:gd name="connsiteX39" fmla="*/ 2463281 w 6725884"/>
              <a:gd name="connsiteY39" fmla="*/ 227925 h 227925"/>
              <a:gd name="connsiteX40" fmla="*/ 587828 w 6725884"/>
              <a:gd name="connsiteY40" fmla="*/ 209264 h 227925"/>
              <a:gd name="connsiteX41" fmla="*/ 251926 w 6725884"/>
              <a:gd name="connsiteY41" fmla="*/ 227925 h 227925"/>
              <a:gd name="connsiteX42" fmla="*/ 3331028 w 6725884"/>
              <a:gd name="connsiteY42" fmla="*/ 209264 h 227925"/>
              <a:gd name="connsiteX43" fmla="*/ 3928187 w 6725884"/>
              <a:gd name="connsiteY43" fmla="*/ 190603 h 227925"/>
              <a:gd name="connsiteX44" fmla="*/ 4292081 w 6725884"/>
              <a:gd name="connsiteY44" fmla="*/ 153280 h 227925"/>
              <a:gd name="connsiteX45" fmla="*/ 4488024 w 6725884"/>
              <a:gd name="connsiteY45" fmla="*/ 134619 h 227925"/>
              <a:gd name="connsiteX46" fmla="*/ 4851918 w 6725884"/>
              <a:gd name="connsiteY46" fmla="*/ 115958 h 227925"/>
              <a:gd name="connsiteX47" fmla="*/ 5010538 w 6725884"/>
              <a:gd name="connsiteY47" fmla="*/ 106627 h 227925"/>
              <a:gd name="connsiteX48" fmla="*/ 5784979 w 6725884"/>
              <a:gd name="connsiteY48" fmla="*/ 125288 h 227925"/>
              <a:gd name="connsiteX49" fmla="*/ 5421085 w 6725884"/>
              <a:gd name="connsiteY49" fmla="*/ 134619 h 227925"/>
              <a:gd name="connsiteX50" fmla="*/ 3974841 w 6725884"/>
              <a:gd name="connsiteY50" fmla="*/ 143949 h 227925"/>
              <a:gd name="connsiteX51" fmla="*/ 2929812 w 6725884"/>
              <a:gd name="connsiteY51" fmla="*/ 162611 h 227925"/>
              <a:gd name="connsiteX52" fmla="*/ 2733869 w 6725884"/>
              <a:gd name="connsiteY52" fmla="*/ 171941 h 227925"/>
              <a:gd name="connsiteX53" fmla="*/ 1324947 w 6725884"/>
              <a:gd name="connsiteY53" fmla="*/ 162611 h 227925"/>
              <a:gd name="connsiteX54" fmla="*/ 373224 w 6725884"/>
              <a:gd name="connsiteY54" fmla="*/ 162611 h 22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725884" h="227925">
                <a:moveTo>
                  <a:pt x="0" y="59974"/>
                </a:moveTo>
                <a:cubicBezTo>
                  <a:pt x="21771" y="66194"/>
                  <a:pt x="42716" y="77223"/>
                  <a:pt x="65314" y="78635"/>
                </a:cubicBezTo>
                <a:cubicBezTo>
                  <a:pt x="192622" y="86592"/>
                  <a:pt x="320336" y="85544"/>
                  <a:pt x="447869" y="87966"/>
                </a:cubicBezTo>
                <a:lnTo>
                  <a:pt x="1539551" y="106627"/>
                </a:lnTo>
                <a:lnTo>
                  <a:pt x="4795934" y="115958"/>
                </a:lnTo>
                <a:lnTo>
                  <a:pt x="6130212" y="106627"/>
                </a:lnTo>
                <a:cubicBezTo>
                  <a:pt x="6311875" y="104313"/>
                  <a:pt x="6203942" y="99117"/>
                  <a:pt x="6354147" y="78635"/>
                </a:cubicBezTo>
                <a:cubicBezTo>
                  <a:pt x="6391255" y="73575"/>
                  <a:pt x="6428792" y="72415"/>
                  <a:pt x="6466114" y="69305"/>
                </a:cubicBezTo>
                <a:cubicBezTo>
                  <a:pt x="6783216" y="-9975"/>
                  <a:pt x="7063732" y="38964"/>
                  <a:pt x="5682343" y="59974"/>
                </a:cubicBezTo>
                <a:lnTo>
                  <a:pt x="4096138" y="87966"/>
                </a:lnTo>
                <a:lnTo>
                  <a:pt x="3396343" y="97296"/>
                </a:lnTo>
                <a:lnTo>
                  <a:pt x="2090057" y="87966"/>
                </a:lnTo>
                <a:cubicBezTo>
                  <a:pt x="1865381" y="85140"/>
                  <a:pt x="1966354" y="77179"/>
                  <a:pt x="1754155" y="59974"/>
                </a:cubicBezTo>
                <a:cubicBezTo>
                  <a:pt x="834113" y="-14625"/>
                  <a:pt x="2015190" y="91335"/>
                  <a:pt x="1464906" y="41313"/>
                </a:cubicBezTo>
                <a:lnTo>
                  <a:pt x="942392" y="50643"/>
                </a:lnTo>
                <a:cubicBezTo>
                  <a:pt x="870812" y="52455"/>
                  <a:pt x="799358" y="57837"/>
                  <a:pt x="727787" y="59974"/>
                </a:cubicBezTo>
                <a:lnTo>
                  <a:pt x="317241" y="69305"/>
                </a:lnTo>
                <a:cubicBezTo>
                  <a:pt x="320351" y="78635"/>
                  <a:pt x="319617" y="90342"/>
                  <a:pt x="326571" y="97296"/>
                </a:cubicBezTo>
                <a:cubicBezTo>
                  <a:pt x="333526" y="104251"/>
                  <a:pt x="344919" y="104698"/>
                  <a:pt x="354563" y="106627"/>
                </a:cubicBezTo>
                <a:cubicBezTo>
                  <a:pt x="391665" y="114048"/>
                  <a:pt x="428783" y="122685"/>
                  <a:pt x="466530" y="125288"/>
                </a:cubicBezTo>
                <a:cubicBezTo>
                  <a:pt x="609395" y="135141"/>
                  <a:pt x="752550" y="141801"/>
                  <a:pt x="895738" y="143949"/>
                </a:cubicBezTo>
                <a:lnTo>
                  <a:pt x="2332653" y="153280"/>
                </a:lnTo>
                <a:lnTo>
                  <a:pt x="4301412" y="143949"/>
                </a:lnTo>
                <a:cubicBezTo>
                  <a:pt x="4348981" y="143107"/>
                  <a:pt x="4394102" y="121360"/>
                  <a:pt x="4441371" y="115958"/>
                </a:cubicBezTo>
                <a:cubicBezTo>
                  <a:pt x="4503250" y="108886"/>
                  <a:pt x="4565779" y="109737"/>
                  <a:pt x="4627983" y="106627"/>
                </a:cubicBezTo>
                <a:cubicBezTo>
                  <a:pt x="4693297" y="97296"/>
                  <a:pt x="4758184" y="84206"/>
                  <a:pt x="4823926" y="78635"/>
                </a:cubicBezTo>
                <a:cubicBezTo>
                  <a:pt x="4941855" y="68641"/>
                  <a:pt x="5178489" y="59974"/>
                  <a:pt x="5178489" y="59974"/>
                </a:cubicBezTo>
                <a:cubicBezTo>
                  <a:pt x="5231363" y="53754"/>
                  <a:pt x="5284090" y="46133"/>
                  <a:pt x="5337110" y="41313"/>
                </a:cubicBezTo>
                <a:cubicBezTo>
                  <a:pt x="5386766" y="36799"/>
                  <a:pt x="5436666" y="35534"/>
                  <a:pt x="5486400" y="31982"/>
                </a:cubicBezTo>
                <a:cubicBezTo>
                  <a:pt x="5780104" y="11003"/>
                  <a:pt x="5372543" y="35198"/>
                  <a:pt x="5766318" y="13321"/>
                </a:cubicBezTo>
                <a:cubicBezTo>
                  <a:pt x="5844073" y="16431"/>
                  <a:pt x="6061836" y="-24039"/>
                  <a:pt x="5999583" y="22652"/>
                </a:cubicBezTo>
                <a:cubicBezTo>
                  <a:pt x="5927256" y="76899"/>
                  <a:pt x="5728996" y="41313"/>
                  <a:pt x="5728996" y="41313"/>
                </a:cubicBezTo>
                <a:cubicBezTo>
                  <a:pt x="5260779" y="119350"/>
                  <a:pt x="5778803" y="37294"/>
                  <a:pt x="5458408" y="78635"/>
                </a:cubicBezTo>
                <a:cubicBezTo>
                  <a:pt x="5396025" y="86684"/>
                  <a:pt x="5334185" y="98628"/>
                  <a:pt x="5271796" y="106627"/>
                </a:cubicBezTo>
                <a:cubicBezTo>
                  <a:pt x="5212858" y="114183"/>
                  <a:pt x="5153476" y="117918"/>
                  <a:pt x="5094514" y="125288"/>
                </a:cubicBezTo>
                <a:cubicBezTo>
                  <a:pt x="5029046" y="133471"/>
                  <a:pt x="4964251" y="147025"/>
                  <a:pt x="4898571" y="153280"/>
                </a:cubicBezTo>
                <a:cubicBezTo>
                  <a:pt x="4862253" y="156739"/>
                  <a:pt x="4485495" y="171391"/>
                  <a:pt x="4469363" y="171941"/>
                </a:cubicBezTo>
                <a:lnTo>
                  <a:pt x="3881534" y="190603"/>
                </a:lnTo>
                <a:lnTo>
                  <a:pt x="3107094" y="209264"/>
                </a:lnTo>
                <a:lnTo>
                  <a:pt x="2463281" y="227925"/>
                </a:lnTo>
                <a:lnTo>
                  <a:pt x="587828" y="209264"/>
                </a:lnTo>
                <a:cubicBezTo>
                  <a:pt x="475688" y="209264"/>
                  <a:pt x="139786" y="227925"/>
                  <a:pt x="251926" y="227925"/>
                </a:cubicBezTo>
                <a:lnTo>
                  <a:pt x="3331028" y="209264"/>
                </a:lnTo>
                <a:cubicBezTo>
                  <a:pt x="3416398" y="207367"/>
                  <a:pt x="3777509" y="203592"/>
                  <a:pt x="3928187" y="190603"/>
                </a:cubicBezTo>
                <a:cubicBezTo>
                  <a:pt x="4049671" y="180130"/>
                  <a:pt x="4170752" y="165413"/>
                  <a:pt x="4292081" y="153280"/>
                </a:cubicBezTo>
                <a:cubicBezTo>
                  <a:pt x="4357365" y="146752"/>
                  <a:pt x="4422515" y="138259"/>
                  <a:pt x="4488024" y="134619"/>
                </a:cubicBezTo>
                <a:lnTo>
                  <a:pt x="4851918" y="115958"/>
                </a:lnTo>
                <a:lnTo>
                  <a:pt x="5010538" y="106627"/>
                </a:lnTo>
                <a:cubicBezTo>
                  <a:pt x="5268685" y="112847"/>
                  <a:pt x="5527355" y="107723"/>
                  <a:pt x="5784979" y="125288"/>
                </a:cubicBezTo>
                <a:cubicBezTo>
                  <a:pt x="5906036" y="133542"/>
                  <a:pt x="5542416" y="133368"/>
                  <a:pt x="5421085" y="134619"/>
                </a:cubicBezTo>
                <a:lnTo>
                  <a:pt x="3974841" y="143949"/>
                </a:lnTo>
                <a:lnTo>
                  <a:pt x="2929812" y="162611"/>
                </a:lnTo>
                <a:cubicBezTo>
                  <a:pt x="2864440" y="164086"/>
                  <a:pt x="2799257" y="171941"/>
                  <a:pt x="2733869" y="171941"/>
                </a:cubicBezTo>
                <a:lnTo>
                  <a:pt x="1324947" y="162611"/>
                </a:lnTo>
                <a:lnTo>
                  <a:pt x="373224" y="162611"/>
                </a:lnTo>
              </a:path>
            </a:pathLst>
          </a:custGeom>
          <a:solidFill>
            <a:schemeClr val="accent2"/>
          </a:solidFill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17FFB8-A1E2-5DBD-BDC1-6FB83180744E}"/>
              </a:ext>
            </a:extLst>
          </p:cNvPr>
          <p:cNvGrpSpPr/>
          <p:nvPr/>
        </p:nvGrpSpPr>
        <p:grpSpPr>
          <a:xfrm>
            <a:off x="10409356" y="226395"/>
            <a:ext cx="1552178" cy="541176"/>
            <a:chOff x="-138745" y="226396"/>
            <a:chExt cx="1552178" cy="541176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4E9863F-D4BC-3499-F180-6BFBE24CA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31" y="226396"/>
              <a:ext cx="1011002" cy="54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A92A96-44D0-FB9B-387C-6C4122484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8745" y="226396"/>
              <a:ext cx="541176" cy="54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39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86CB-B8CB-752F-273A-3D0152D7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background…</a:t>
            </a:r>
          </a:p>
        </p:txBody>
      </p:sp>
      <p:pic>
        <p:nvPicPr>
          <p:cNvPr id="5" name="Picture 4" descr="A picture containing person, ground, outdoor, cooking&#10;&#10;Description automatically generated">
            <a:extLst>
              <a:ext uri="{FF2B5EF4-FFF2-40B4-BE49-F238E27FC236}">
                <a16:creationId xmlns:a16="http://schemas.microsoft.com/office/drawing/2014/main" id="{F20B0D0D-CC56-607A-322B-60033828E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49"/>
          <a:stretch/>
        </p:blipFill>
        <p:spPr>
          <a:xfrm>
            <a:off x="8424378" y="1655173"/>
            <a:ext cx="2882341" cy="4409724"/>
          </a:xfrm>
          <a:prstGeom prst="rect">
            <a:avLst/>
          </a:prstGeom>
        </p:spPr>
      </p:pic>
      <p:pic>
        <p:nvPicPr>
          <p:cNvPr id="7" name="Picture 6" descr="A child playing with a ball and a dog jumping in the air&#10;&#10;Description automatically generated with low confidence">
            <a:extLst>
              <a:ext uri="{FF2B5EF4-FFF2-40B4-BE49-F238E27FC236}">
                <a16:creationId xmlns:a16="http://schemas.microsoft.com/office/drawing/2014/main" id="{0133C234-1EFB-F3C2-684D-CF57C76B2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8" r="30361"/>
          <a:stretch/>
        </p:blipFill>
        <p:spPr>
          <a:xfrm>
            <a:off x="688522" y="1655173"/>
            <a:ext cx="3079102" cy="4409724"/>
          </a:xfrm>
          <a:prstGeom prst="rect">
            <a:avLst/>
          </a:prstGeom>
        </p:spPr>
      </p:pic>
      <p:pic>
        <p:nvPicPr>
          <p:cNvPr id="9" name="Picture 8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1AE9D4A2-19A3-EC6F-042B-C16714C3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279" y="2453952"/>
            <a:ext cx="4197999" cy="279866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F82C6F3-F07F-93FA-27E0-6A51631BE1B7}"/>
              </a:ext>
            </a:extLst>
          </p:cNvPr>
          <p:cNvGrpSpPr/>
          <p:nvPr/>
        </p:nvGrpSpPr>
        <p:grpSpPr>
          <a:xfrm>
            <a:off x="10409356" y="226395"/>
            <a:ext cx="1552178" cy="541176"/>
            <a:chOff x="-138745" y="226396"/>
            <a:chExt cx="1552178" cy="54117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DB81C399-C253-B8BE-C1CB-59880DAAD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31" y="226396"/>
              <a:ext cx="1011002" cy="54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D4ABED-A455-361D-442F-9C2C44F51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8745" y="226396"/>
              <a:ext cx="541176" cy="54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07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mammal, laying, white&#10;&#10;Description automatically generated">
            <a:extLst>
              <a:ext uri="{FF2B5EF4-FFF2-40B4-BE49-F238E27FC236}">
                <a16:creationId xmlns:a16="http://schemas.microsoft.com/office/drawing/2014/main" id="{E5BEFB15-C071-64BE-AC92-2EF431A8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20" y="767571"/>
            <a:ext cx="3890477" cy="2280624"/>
          </a:xfrm>
          <a:prstGeom prst="rect">
            <a:avLst/>
          </a:prstGeom>
        </p:spPr>
      </p:pic>
      <p:pic>
        <p:nvPicPr>
          <p:cNvPr id="8" name="Picture 7" descr="A person with his head in his hands&#10;&#10;Description automatically generated with low confidence">
            <a:extLst>
              <a:ext uri="{FF2B5EF4-FFF2-40B4-BE49-F238E27FC236}">
                <a16:creationId xmlns:a16="http://schemas.microsoft.com/office/drawing/2014/main" id="{BD8CE5EA-9CBF-7AB9-9A6B-E428A7AD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09" y="767571"/>
            <a:ext cx="3258034" cy="22806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CE4EE4-1CCC-9796-AA6B-B3051B49A4A7}"/>
              </a:ext>
            </a:extLst>
          </p:cNvPr>
          <p:cNvGrpSpPr/>
          <p:nvPr/>
        </p:nvGrpSpPr>
        <p:grpSpPr>
          <a:xfrm>
            <a:off x="10409356" y="226395"/>
            <a:ext cx="1552178" cy="541176"/>
            <a:chOff x="-138745" y="226396"/>
            <a:chExt cx="1552178" cy="54117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E0E96E5-BBF2-ECD1-96A6-71BD470B5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31" y="226396"/>
              <a:ext cx="1011002" cy="54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2073A8-B092-077F-F4AE-092649CCC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8745" y="226396"/>
              <a:ext cx="541176" cy="541176"/>
            </a:xfrm>
            <a:prstGeom prst="rect">
              <a:avLst/>
            </a:prstGeom>
          </p:spPr>
        </p:pic>
      </p:grpSp>
      <p:pic>
        <p:nvPicPr>
          <p:cNvPr id="13" name="Picture 12" descr="Close-up of hands shaking&#10;&#10;Description automatically generated">
            <a:extLst>
              <a:ext uri="{FF2B5EF4-FFF2-40B4-BE49-F238E27FC236}">
                <a16:creationId xmlns:a16="http://schemas.microsoft.com/office/drawing/2014/main" id="{045B3A76-587D-D1DC-E461-7680D875C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733" y="3503367"/>
            <a:ext cx="5055129" cy="2780322"/>
          </a:xfrm>
          <a:prstGeom prst="rect">
            <a:avLst/>
          </a:prstGeom>
        </p:spPr>
      </p:pic>
      <p:pic>
        <p:nvPicPr>
          <p:cNvPr id="15" name="Picture 14" descr="A person kneeling next to a dog&#10;&#10;Description automatically generated with low confidence">
            <a:extLst>
              <a:ext uri="{FF2B5EF4-FFF2-40B4-BE49-F238E27FC236}">
                <a16:creationId xmlns:a16="http://schemas.microsoft.com/office/drawing/2014/main" id="{6BE7F786-2D39-FF56-CEF7-7E6BCF03EA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268" r="53393" b="72348"/>
          <a:stretch/>
        </p:blipFill>
        <p:spPr>
          <a:xfrm>
            <a:off x="1446920" y="3501705"/>
            <a:ext cx="2113908" cy="176054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C3826-7281-1F79-5C8C-AF650C18201F}"/>
              </a:ext>
            </a:extLst>
          </p:cNvPr>
          <p:cNvGrpSpPr/>
          <p:nvPr/>
        </p:nvGrpSpPr>
        <p:grpSpPr>
          <a:xfrm>
            <a:off x="8994166" y="3501705"/>
            <a:ext cx="860483" cy="2780323"/>
            <a:chOff x="8872868" y="3186799"/>
            <a:chExt cx="957944" cy="30952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3CE243-598B-AB43-189D-01DB46FD1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82337" y="3186799"/>
              <a:ext cx="939005" cy="939005"/>
            </a:xfrm>
            <a:prstGeom prst="ellipse">
              <a:avLst/>
            </a:prstGeom>
            <a:ln w="63500" cap="rnd">
              <a:noFill/>
            </a:ln>
            <a:effectLst/>
          </p:spPr>
        </p:pic>
        <p:pic>
          <p:nvPicPr>
            <p:cNvPr id="18" name="Picture 17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FF506997-4592-7ADE-259C-23662A919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449" t="14122" r="7143" b="1470"/>
            <a:stretch/>
          </p:blipFill>
          <p:spPr>
            <a:xfrm>
              <a:off x="8872868" y="5324085"/>
              <a:ext cx="957944" cy="957944"/>
            </a:xfrm>
            <a:prstGeom prst="ellipse">
              <a:avLst/>
            </a:prstGeom>
            <a:ln w="63500" cap="rnd">
              <a:noFill/>
            </a:ln>
            <a:effectLst/>
          </p:spPr>
        </p:pic>
        <p:pic>
          <p:nvPicPr>
            <p:cNvPr id="19" name="Picture 18" descr="A picture containing person, outdoor, ground, yellow&#10;&#10;Description automatically generated">
              <a:extLst>
                <a:ext uri="{FF2B5EF4-FFF2-40B4-BE49-F238E27FC236}">
                  <a16:creationId xmlns:a16="http://schemas.microsoft.com/office/drawing/2014/main" id="{10620306-A68E-7177-82B9-6978F7B06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034" t="13749" r="7175" b="3460"/>
            <a:stretch/>
          </p:blipFill>
          <p:spPr>
            <a:xfrm>
              <a:off x="8872868" y="4245379"/>
              <a:ext cx="940103" cy="940103"/>
            </a:xfrm>
            <a:prstGeom prst="ellipse">
              <a:avLst/>
            </a:prstGeom>
            <a:ln w="63500" cap="rnd">
              <a:noFill/>
            </a:ln>
            <a:effectLst/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059FA0-8A9B-6061-35EC-FD55A23417AE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5337397" y="1907883"/>
            <a:ext cx="1250712" cy="0"/>
          </a:xfrm>
          <a:prstGeom prst="straightConnector1">
            <a:avLst/>
          </a:prstGeom>
          <a:ln w="76200">
            <a:solidFill>
              <a:srgbClr val="EB9C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2811870D-4249-6E3E-921B-9A1B332D3A16}"/>
              </a:ext>
            </a:extLst>
          </p:cNvPr>
          <p:cNvSpPr txBox="1">
            <a:spLocks/>
          </p:cNvSpPr>
          <p:nvPr/>
        </p:nvSpPr>
        <p:spPr>
          <a:xfrm>
            <a:off x="793731" y="5086563"/>
            <a:ext cx="3420285" cy="1258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dirty="0">
                <a:latin typeface="Rubik Medium" pitchFamily="2" charset="-79"/>
                <a:cs typeface="Rubik Medium" pitchFamily="2" charset="-79"/>
              </a:rPr>
              <a:t>Pak Surya</a:t>
            </a:r>
          </a:p>
          <a:p>
            <a:pPr algn="ctr">
              <a:lnSpc>
                <a:spcPct val="150000"/>
              </a:lnSpc>
            </a:pPr>
            <a:r>
              <a:rPr lang="en-US" sz="1100" dirty="0" err="1">
                <a:latin typeface="Rubik" pitchFamily="2" charset="-79"/>
                <a:cs typeface="Rubik" pitchFamily="2" charset="-79"/>
              </a:rPr>
              <a:t>Pemilik</a:t>
            </a:r>
            <a:r>
              <a:rPr lang="en-US" sz="1100" dirty="0">
                <a:latin typeface="Rubik" pitchFamily="2" charset="-79"/>
                <a:cs typeface="Rubik" pitchFamily="2" charset="-79"/>
              </a:rPr>
              <a:t> Kennel</a:t>
            </a:r>
          </a:p>
        </p:txBody>
      </p:sp>
    </p:spTree>
    <p:extLst>
      <p:ext uri="{BB962C8B-B14F-4D97-AF65-F5344CB8AC3E}">
        <p14:creationId xmlns:p14="http://schemas.microsoft.com/office/powerpoint/2010/main" val="381716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F7FA-BA7D-698D-DB26-07D90260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2" y="169183"/>
            <a:ext cx="10515600" cy="700263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Potential</a:t>
            </a:r>
            <a:r>
              <a:rPr lang="en-US" b="1" dirty="0">
                <a:latin typeface="Rubik" pitchFamily="2" charset="-79"/>
                <a:cs typeface="Rubik" pitchFamily="2" charset="-79"/>
              </a:rPr>
              <a:t> Market</a:t>
            </a:r>
            <a:br>
              <a:rPr lang="en-US" b="1" dirty="0">
                <a:latin typeface="Rubik" pitchFamily="2" charset="-79"/>
                <a:cs typeface="Rubik" pitchFamily="2" charset="-79"/>
              </a:rPr>
            </a:br>
            <a:endParaRPr lang="en-US" b="1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6" name="Picture 5" descr="A picture containing grass, person, outdoor, mammal&#10;&#10;Description automatically generated">
            <a:extLst>
              <a:ext uri="{FF2B5EF4-FFF2-40B4-BE49-F238E27FC236}">
                <a16:creationId xmlns:a16="http://schemas.microsoft.com/office/drawing/2014/main" id="{712DFB1C-5891-014B-6FAD-3EF705D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21" y="1007090"/>
            <a:ext cx="3115563" cy="1894731"/>
          </a:xfrm>
          <a:prstGeom prst="rect">
            <a:avLst/>
          </a:prstGeom>
        </p:spPr>
      </p:pic>
      <p:pic>
        <p:nvPicPr>
          <p:cNvPr id="8" name="Picture 7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648BBFC0-5F37-10D7-F3A4-E6D8C00B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12" y="1014665"/>
            <a:ext cx="3369448" cy="1894731"/>
          </a:xfrm>
          <a:prstGeom prst="rect">
            <a:avLst/>
          </a:prstGeom>
        </p:spPr>
      </p:pic>
      <p:pic>
        <p:nvPicPr>
          <p:cNvPr id="15" name="Picture 1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CF81351-E40B-2EA2-F63D-CF1049329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439" y="3054615"/>
            <a:ext cx="3350863" cy="35269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571C28-F7B6-9DDD-AAAF-73F0CEFBE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241" y="3039463"/>
            <a:ext cx="5606122" cy="355727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B7FE33-62B5-A2B5-16D3-8E354817B1E6}"/>
              </a:ext>
            </a:extLst>
          </p:cNvPr>
          <p:cNvGrpSpPr/>
          <p:nvPr/>
        </p:nvGrpSpPr>
        <p:grpSpPr>
          <a:xfrm>
            <a:off x="10409356" y="226395"/>
            <a:ext cx="1552178" cy="541176"/>
            <a:chOff x="-138745" y="226396"/>
            <a:chExt cx="1552178" cy="541176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87D4887-CB6E-558C-0B40-92F90E0CA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31" y="226396"/>
              <a:ext cx="1011002" cy="54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CC4365C-FD4D-2B17-A6DE-0CA3E800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38745" y="226396"/>
              <a:ext cx="541176" cy="54117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4D00490-6EA7-A7E0-7E39-E18E051401AE}"/>
              </a:ext>
            </a:extLst>
          </p:cNvPr>
          <p:cNvSpPr/>
          <p:nvPr/>
        </p:nvSpPr>
        <p:spPr>
          <a:xfrm>
            <a:off x="7890485" y="3148927"/>
            <a:ext cx="1132402" cy="133224"/>
          </a:xfrm>
          <a:prstGeom prst="rect">
            <a:avLst/>
          </a:prstGeom>
          <a:solidFill>
            <a:srgbClr val="EB9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D3449-2864-3933-FE72-5B0E66F9149B}"/>
              </a:ext>
            </a:extLst>
          </p:cNvPr>
          <p:cNvSpPr/>
          <p:nvPr/>
        </p:nvSpPr>
        <p:spPr>
          <a:xfrm>
            <a:off x="7878374" y="3863491"/>
            <a:ext cx="1199014" cy="133224"/>
          </a:xfrm>
          <a:prstGeom prst="rect">
            <a:avLst/>
          </a:prstGeom>
          <a:solidFill>
            <a:srgbClr val="EB9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D1D692-721E-247E-23A5-86260CAB9300}"/>
              </a:ext>
            </a:extLst>
          </p:cNvPr>
          <p:cNvSpPr/>
          <p:nvPr/>
        </p:nvSpPr>
        <p:spPr>
          <a:xfrm>
            <a:off x="7896541" y="4493277"/>
            <a:ext cx="1519962" cy="133224"/>
          </a:xfrm>
          <a:prstGeom prst="rect">
            <a:avLst/>
          </a:prstGeom>
          <a:solidFill>
            <a:srgbClr val="EB9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27BBC-C397-A5C1-D93B-03E0A7E512AA}"/>
              </a:ext>
            </a:extLst>
          </p:cNvPr>
          <p:cNvSpPr/>
          <p:nvPr/>
        </p:nvSpPr>
        <p:spPr>
          <a:xfrm>
            <a:off x="7878374" y="5201786"/>
            <a:ext cx="1519962" cy="133224"/>
          </a:xfrm>
          <a:prstGeom prst="rect">
            <a:avLst/>
          </a:prstGeom>
          <a:solidFill>
            <a:srgbClr val="EB9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CCE83C-2097-6BAC-737E-04C1F15E78D2}"/>
              </a:ext>
            </a:extLst>
          </p:cNvPr>
          <p:cNvSpPr/>
          <p:nvPr/>
        </p:nvSpPr>
        <p:spPr>
          <a:xfrm>
            <a:off x="7884429" y="5722570"/>
            <a:ext cx="1519962" cy="133224"/>
          </a:xfrm>
          <a:prstGeom prst="rect">
            <a:avLst/>
          </a:prstGeom>
          <a:solidFill>
            <a:srgbClr val="EB9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4697468-D327-B6C8-0CD5-2ADBB9E11B81}"/>
              </a:ext>
            </a:extLst>
          </p:cNvPr>
          <p:cNvGrpSpPr/>
          <p:nvPr/>
        </p:nvGrpSpPr>
        <p:grpSpPr>
          <a:xfrm>
            <a:off x="186012" y="1873923"/>
            <a:ext cx="11872866" cy="3332558"/>
            <a:chOff x="186012" y="1286095"/>
            <a:chExt cx="10343732" cy="2903350"/>
          </a:xfrm>
        </p:grpSpPr>
        <p:pic>
          <p:nvPicPr>
            <p:cNvPr id="5" name="Picture 4" descr="A picture containing dog, mammal, white&#10;&#10;Description automatically generated">
              <a:extLst>
                <a:ext uri="{FF2B5EF4-FFF2-40B4-BE49-F238E27FC236}">
                  <a16:creationId xmlns:a16="http://schemas.microsoft.com/office/drawing/2014/main" id="{0833EE99-C1E9-11E3-01A6-5D409067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012" y="1286096"/>
              <a:ext cx="2475926" cy="2903349"/>
            </a:xfrm>
            <a:prstGeom prst="rect">
              <a:avLst/>
            </a:prstGeom>
          </p:spPr>
        </p:pic>
        <p:pic>
          <p:nvPicPr>
            <p:cNvPr id="7" name="Picture 6" descr="A dog sitt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05ECC5D3-D0D7-9D0F-F741-759AB4EA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9467" y="1286096"/>
              <a:ext cx="2475926" cy="2903349"/>
            </a:xfrm>
            <a:prstGeom prst="rect">
              <a:avLst/>
            </a:prstGeom>
          </p:spPr>
        </p:pic>
        <p:pic>
          <p:nvPicPr>
            <p:cNvPr id="9" name="Picture 8" descr="A picture containing dog, mammal, standing&#10;&#10;Description automatically generated">
              <a:extLst>
                <a:ext uri="{FF2B5EF4-FFF2-40B4-BE49-F238E27FC236}">
                  <a16:creationId xmlns:a16="http://schemas.microsoft.com/office/drawing/2014/main" id="{91C26554-229A-CC2C-AC21-29F546AC7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922" y="1286095"/>
              <a:ext cx="2563366" cy="2903349"/>
            </a:xfrm>
            <a:prstGeom prst="rect">
              <a:avLst/>
            </a:prstGeom>
          </p:spPr>
        </p:pic>
        <p:pic>
          <p:nvPicPr>
            <p:cNvPr id="11" name="Picture 10" descr="A white dog with its mouth open&#10;&#10;Description automatically generated with medium confidence">
              <a:extLst>
                <a:ext uri="{FF2B5EF4-FFF2-40B4-BE49-F238E27FC236}">
                  <a16:creationId xmlns:a16="http://schemas.microsoft.com/office/drawing/2014/main" id="{B3AF8966-7C65-3094-B45F-C71C3694D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3818" y="1286095"/>
              <a:ext cx="2475926" cy="2903349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640FAEC-A683-349B-5666-E26278E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3" y="951256"/>
            <a:ext cx="10515600" cy="700263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latin typeface="Rubik" pitchFamily="2" charset="-79"/>
                <a:cs typeface="Rubik" pitchFamily="2" charset="-79"/>
              </a:rPr>
              <a:t>We choose </a:t>
            </a:r>
            <a:r>
              <a:rPr lang="en-US" b="1" dirty="0" err="1">
                <a:latin typeface="Rubik" pitchFamily="2" charset="-79"/>
                <a:cs typeface="Rubik" pitchFamily="2" charset="-79"/>
              </a:rPr>
              <a:t>Kintamani</a:t>
            </a:r>
            <a:r>
              <a:rPr lang="en-US" b="1" dirty="0">
                <a:latin typeface="Rubik" pitchFamily="2" charset="-79"/>
                <a:cs typeface="Rubik" pitchFamily="2" charset="-79"/>
              </a:rPr>
              <a:t> Breed </a:t>
            </a:r>
            <a:r>
              <a:rPr lang="en-US" dirty="0">
                <a:latin typeface="Rubik" pitchFamily="2" charset="-79"/>
                <a:cs typeface="Rubik" pitchFamily="2" charset="-79"/>
              </a:rPr>
              <a:t>🐶</a:t>
            </a:r>
          </a:p>
        </p:txBody>
      </p:sp>
    </p:spTree>
    <p:extLst>
      <p:ext uri="{BB962C8B-B14F-4D97-AF65-F5344CB8AC3E}">
        <p14:creationId xmlns:p14="http://schemas.microsoft.com/office/powerpoint/2010/main" val="194080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B55C-B604-B039-8BF7-450B77F9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836" y="654374"/>
            <a:ext cx="29704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Rubik" pitchFamily="2" charset="-79"/>
                <a:cs typeface="Rubik" pitchFamily="2" charset="-79"/>
              </a:rPr>
              <a:t>Why us?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B1D79-E0E1-F38E-03AF-555F44247A4B}"/>
              </a:ext>
            </a:extLst>
          </p:cNvPr>
          <p:cNvGrpSpPr/>
          <p:nvPr/>
        </p:nvGrpSpPr>
        <p:grpSpPr>
          <a:xfrm>
            <a:off x="7955472" y="2014205"/>
            <a:ext cx="2829448" cy="3749541"/>
            <a:chOff x="7906706" y="2188264"/>
            <a:chExt cx="2698102" cy="3575483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F6724E1-9159-D4BA-2593-B0C705EAABD3}"/>
                </a:ext>
              </a:extLst>
            </p:cNvPr>
            <p:cNvSpPr txBox="1">
              <a:spLocks/>
            </p:cNvSpPr>
            <p:nvPr/>
          </p:nvSpPr>
          <p:spPr>
            <a:xfrm>
              <a:off x="7906706" y="4438184"/>
              <a:ext cx="269810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D" dirty="0">
                  <a:latin typeface="Rubik Medium" pitchFamily="2" charset="-79"/>
                  <a:cs typeface="Rubik Medium" pitchFamily="2" charset="-79"/>
                </a:rPr>
                <a:t>Complete</a:t>
              </a:r>
              <a:br>
                <a:rPr lang="en-ID" dirty="0">
                  <a:latin typeface="Rubik Medium" pitchFamily="2" charset="-79"/>
                  <a:cs typeface="Rubik Medium" pitchFamily="2" charset="-79"/>
                </a:rPr>
              </a:br>
              <a:r>
                <a:rPr lang="en-ID" dirty="0">
                  <a:solidFill>
                    <a:srgbClr val="EB9C03"/>
                  </a:solidFill>
                  <a:latin typeface="Rubik Medium" pitchFamily="2" charset="-79"/>
                  <a:cs typeface="Rubik Medium" pitchFamily="2" charset="-79"/>
                </a:rPr>
                <a:t>Vaccine</a:t>
              </a:r>
              <a:endParaRPr lang="en-US" dirty="0">
                <a:solidFill>
                  <a:srgbClr val="EB9C03"/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  <p:pic>
          <p:nvPicPr>
            <p:cNvPr id="7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BC75F46-79F9-C17C-E7AC-23E636E92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6707" y="2188264"/>
              <a:ext cx="2511336" cy="251133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840C07-64E9-1BB0-7182-AEE41DA20ED6}"/>
              </a:ext>
            </a:extLst>
          </p:cNvPr>
          <p:cNvGrpSpPr/>
          <p:nvPr/>
        </p:nvGrpSpPr>
        <p:grpSpPr>
          <a:xfrm>
            <a:off x="4418685" y="2014206"/>
            <a:ext cx="2926703" cy="3749541"/>
            <a:chOff x="4337180" y="2014206"/>
            <a:chExt cx="2926703" cy="374954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BD51F0B-80BD-8DAF-441E-98C15FBD4A82}"/>
                </a:ext>
              </a:extLst>
            </p:cNvPr>
            <p:cNvSpPr txBox="1">
              <a:spLocks/>
            </p:cNvSpPr>
            <p:nvPr/>
          </p:nvSpPr>
          <p:spPr>
            <a:xfrm>
              <a:off x="4337180" y="4438184"/>
              <a:ext cx="292670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D" dirty="0" err="1">
                  <a:solidFill>
                    <a:srgbClr val="EB9C03"/>
                  </a:solidFill>
                  <a:latin typeface="Rubik Medium" pitchFamily="2" charset="-79"/>
                  <a:cs typeface="Rubik Medium" pitchFamily="2" charset="-79"/>
                </a:rPr>
                <a:t>Stambun</a:t>
              </a:r>
              <a:br>
                <a:rPr lang="en-ID" dirty="0">
                  <a:latin typeface="Rubik Medium" pitchFamily="2" charset="-79"/>
                  <a:cs typeface="Rubik Medium" pitchFamily="2" charset="-79"/>
                </a:rPr>
              </a:br>
              <a:r>
                <a:rPr lang="en-ID" dirty="0">
                  <a:latin typeface="Rubik Medium" pitchFamily="2" charset="-79"/>
                  <a:cs typeface="Rubik Medium" pitchFamily="2" charset="-79"/>
                </a:rPr>
                <a:t>Certificate</a:t>
              </a:r>
              <a:endParaRPr lang="en-US" dirty="0">
                <a:latin typeface="Rubik Medium" pitchFamily="2" charset="-79"/>
                <a:cs typeface="Rubik Medium" pitchFamily="2" charset="-79"/>
              </a:endParaRPr>
            </a:p>
          </p:txBody>
        </p:sp>
        <p:pic>
          <p:nvPicPr>
            <p:cNvPr id="9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3E86E49-6588-04DF-B90C-170F26F6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9651" y="2014206"/>
              <a:ext cx="2521762" cy="25126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EA2D31-46A6-4721-24DB-3DF3228169F1}"/>
              </a:ext>
            </a:extLst>
          </p:cNvPr>
          <p:cNvGrpSpPr/>
          <p:nvPr/>
        </p:nvGrpSpPr>
        <p:grpSpPr>
          <a:xfrm>
            <a:off x="1248990" y="2043178"/>
            <a:ext cx="2763417" cy="3720568"/>
            <a:chOff x="968829" y="2219053"/>
            <a:chExt cx="2632788" cy="3544694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17A173B-F9DB-AA4F-B4A2-C5BE90D70C49}"/>
                </a:ext>
              </a:extLst>
            </p:cNvPr>
            <p:cNvSpPr txBox="1">
              <a:spLocks/>
            </p:cNvSpPr>
            <p:nvPr/>
          </p:nvSpPr>
          <p:spPr>
            <a:xfrm>
              <a:off x="968829" y="4438184"/>
              <a:ext cx="2632788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>
                  <a:solidFill>
                    <a:srgbClr val="EB9C03"/>
                  </a:solidFill>
                  <a:latin typeface="Rubik Medium" pitchFamily="2" charset="-79"/>
                  <a:cs typeface="Rubik Medium" pitchFamily="2" charset="-79"/>
                </a:rPr>
                <a:t>Best</a:t>
              </a:r>
              <a:r>
                <a:rPr lang="en-US" dirty="0">
                  <a:latin typeface="Rubik Medium" pitchFamily="2" charset="-79"/>
                  <a:cs typeface="Rubik Medium" pitchFamily="2" charset="-79"/>
                </a:rPr>
                <a:t> Breed</a:t>
              </a:r>
            </a:p>
          </p:txBody>
        </p:sp>
        <p:pic>
          <p:nvPicPr>
            <p:cNvPr id="11" name="Picture 10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6562EAA6-009C-AE4A-81B9-8401EA57B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8040" y="2219053"/>
              <a:ext cx="2310678" cy="2310678"/>
            </a:xfrm>
            <a:prstGeom prst="rect">
              <a:avLst/>
            </a:prstGeom>
          </p:spPr>
        </p:pic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51B82469-9DAC-82EC-F02F-F05FB996E67F}"/>
              </a:ext>
            </a:extLst>
          </p:cNvPr>
          <p:cNvSpPr/>
          <p:nvPr/>
        </p:nvSpPr>
        <p:spPr>
          <a:xfrm>
            <a:off x="4206240" y="1658112"/>
            <a:ext cx="3718560" cy="134112"/>
          </a:xfrm>
          <a:custGeom>
            <a:avLst/>
            <a:gdLst>
              <a:gd name="connsiteX0" fmla="*/ 304800 w 3718560"/>
              <a:gd name="connsiteY0" fmla="*/ 0 h 322438"/>
              <a:gd name="connsiteX1" fmla="*/ 377952 w 3718560"/>
              <a:gd name="connsiteY1" fmla="*/ 24384 h 322438"/>
              <a:gd name="connsiteX2" fmla="*/ 3718560 w 3718560"/>
              <a:gd name="connsiteY2" fmla="*/ 36576 h 322438"/>
              <a:gd name="connsiteX3" fmla="*/ 3169920 w 3718560"/>
              <a:gd name="connsiteY3" fmla="*/ 109728 h 322438"/>
              <a:gd name="connsiteX4" fmla="*/ 2767584 w 3718560"/>
              <a:gd name="connsiteY4" fmla="*/ 121920 h 322438"/>
              <a:gd name="connsiteX5" fmla="*/ 694944 w 3718560"/>
              <a:gd name="connsiteY5" fmla="*/ 85344 h 322438"/>
              <a:gd name="connsiteX6" fmla="*/ 438912 w 3718560"/>
              <a:gd name="connsiteY6" fmla="*/ 73152 h 322438"/>
              <a:gd name="connsiteX7" fmla="*/ 0 w 3718560"/>
              <a:gd name="connsiteY7" fmla="*/ 24384 h 322438"/>
              <a:gd name="connsiteX8" fmla="*/ 2596896 w 3718560"/>
              <a:gd name="connsiteY8" fmla="*/ 48768 h 322438"/>
              <a:gd name="connsiteX9" fmla="*/ 2743200 w 3718560"/>
              <a:gd name="connsiteY9" fmla="*/ 73152 h 322438"/>
              <a:gd name="connsiteX10" fmla="*/ 2548128 w 3718560"/>
              <a:gd name="connsiteY10" fmla="*/ 97536 h 322438"/>
              <a:gd name="connsiteX11" fmla="*/ 1816608 w 3718560"/>
              <a:gd name="connsiteY11" fmla="*/ 109728 h 322438"/>
              <a:gd name="connsiteX12" fmla="*/ 694944 w 3718560"/>
              <a:gd name="connsiteY12" fmla="*/ 121920 h 322438"/>
              <a:gd name="connsiteX13" fmla="*/ 1365504 w 3718560"/>
              <a:gd name="connsiteY13" fmla="*/ 170688 h 322438"/>
              <a:gd name="connsiteX14" fmla="*/ 1853184 w 3718560"/>
              <a:gd name="connsiteY14" fmla="*/ 182880 h 322438"/>
              <a:gd name="connsiteX15" fmla="*/ 2279904 w 3718560"/>
              <a:gd name="connsiteY15" fmla="*/ 207264 h 322438"/>
              <a:gd name="connsiteX16" fmla="*/ 3060192 w 3718560"/>
              <a:gd name="connsiteY16" fmla="*/ 219456 h 322438"/>
              <a:gd name="connsiteX17" fmla="*/ 890016 w 3718560"/>
              <a:gd name="connsiteY17" fmla="*/ 280416 h 322438"/>
              <a:gd name="connsiteX18" fmla="*/ 1182624 w 3718560"/>
              <a:gd name="connsiteY18" fmla="*/ 304800 h 322438"/>
              <a:gd name="connsiteX19" fmla="*/ 2767584 w 3718560"/>
              <a:gd name="connsiteY19" fmla="*/ 304800 h 322438"/>
              <a:gd name="connsiteX20" fmla="*/ 1914144 w 3718560"/>
              <a:gd name="connsiteY20" fmla="*/ 304800 h 32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18560" h="322438">
                <a:moveTo>
                  <a:pt x="304800" y="0"/>
                </a:moveTo>
                <a:cubicBezTo>
                  <a:pt x="329184" y="8128"/>
                  <a:pt x="352260" y="23628"/>
                  <a:pt x="377952" y="24384"/>
                </a:cubicBezTo>
                <a:cubicBezTo>
                  <a:pt x="1710785" y="63585"/>
                  <a:pt x="2361912" y="45997"/>
                  <a:pt x="3718560" y="36576"/>
                </a:cubicBezTo>
                <a:cubicBezTo>
                  <a:pt x="3510485" y="71255"/>
                  <a:pt x="3393749" y="94806"/>
                  <a:pt x="3169920" y="109728"/>
                </a:cubicBezTo>
                <a:cubicBezTo>
                  <a:pt x="3036044" y="118653"/>
                  <a:pt x="2901696" y="117856"/>
                  <a:pt x="2767584" y="121920"/>
                </a:cubicBezTo>
                <a:lnTo>
                  <a:pt x="694944" y="85344"/>
                </a:lnTo>
                <a:cubicBezTo>
                  <a:pt x="609522" y="83555"/>
                  <a:pt x="523968" y="81253"/>
                  <a:pt x="438912" y="73152"/>
                </a:cubicBezTo>
                <a:cubicBezTo>
                  <a:pt x="-405123" y="-7232"/>
                  <a:pt x="642742" y="67233"/>
                  <a:pt x="0" y="24384"/>
                </a:cubicBezTo>
                <a:cubicBezTo>
                  <a:pt x="853892" y="166699"/>
                  <a:pt x="1731307" y="36911"/>
                  <a:pt x="2596896" y="48768"/>
                </a:cubicBezTo>
                <a:cubicBezTo>
                  <a:pt x="2646332" y="49445"/>
                  <a:pt x="2694432" y="65024"/>
                  <a:pt x="2743200" y="73152"/>
                </a:cubicBezTo>
                <a:cubicBezTo>
                  <a:pt x="2663081" y="99858"/>
                  <a:pt x="2691706" y="93602"/>
                  <a:pt x="2548128" y="97536"/>
                </a:cubicBezTo>
                <a:cubicBezTo>
                  <a:pt x="2304346" y="104215"/>
                  <a:pt x="2060461" y="106519"/>
                  <a:pt x="1816608" y="109728"/>
                </a:cubicBezTo>
                <a:lnTo>
                  <a:pt x="694944" y="121920"/>
                </a:lnTo>
                <a:cubicBezTo>
                  <a:pt x="968228" y="146764"/>
                  <a:pt x="1066235" y="158389"/>
                  <a:pt x="1365504" y="170688"/>
                </a:cubicBezTo>
                <a:cubicBezTo>
                  <a:pt x="1527978" y="177365"/>
                  <a:pt x="1690624" y="178816"/>
                  <a:pt x="1853184" y="182880"/>
                </a:cubicBezTo>
                <a:cubicBezTo>
                  <a:pt x="1995424" y="191008"/>
                  <a:pt x="2137497" y="202949"/>
                  <a:pt x="2279904" y="207264"/>
                </a:cubicBezTo>
                <a:cubicBezTo>
                  <a:pt x="2539912" y="215143"/>
                  <a:pt x="3319960" y="205784"/>
                  <a:pt x="3060192" y="219456"/>
                </a:cubicBezTo>
                <a:cubicBezTo>
                  <a:pt x="2337515" y="257492"/>
                  <a:pt x="1613408" y="260096"/>
                  <a:pt x="890016" y="280416"/>
                </a:cubicBezTo>
                <a:lnTo>
                  <a:pt x="1182624" y="304800"/>
                </a:lnTo>
                <a:cubicBezTo>
                  <a:pt x="1688346" y="338515"/>
                  <a:pt x="2352867" y="315434"/>
                  <a:pt x="2767584" y="304800"/>
                </a:cubicBezTo>
                <a:cubicBezTo>
                  <a:pt x="3051971" y="297508"/>
                  <a:pt x="2198624" y="304800"/>
                  <a:pt x="1914144" y="304800"/>
                </a:cubicBezTo>
              </a:path>
            </a:pathLst>
          </a:custGeom>
          <a:solidFill>
            <a:schemeClr val="accent2"/>
          </a:solidFill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DAE92D-E60A-72C0-A7E0-1360FAF630E3}"/>
              </a:ext>
            </a:extLst>
          </p:cNvPr>
          <p:cNvGrpSpPr/>
          <p:nvPr/>
        </p:nvGrpSpPr>
        <p:grpSpPr>
          <a:xfrm>
            <a:off x="10409356" y="226395"/>
            <a:ext cx="1552178" cy="541176"/>
            <a:chOff x="-138745" y="226396"/>
            <a:chExt cx="1552178" cy="541176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4222419A-E0E6-48F3-8B20-0BD236AC7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31" y="226396"/>
              <a:ext cx="1011002" cy="54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57844B-D40B-8F12-5601-E214B86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8745" y="226396"/>
              <a:ext cx="541176" cy="54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845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077599F-D18F-6326-37EC-7A77F9D08A63}"/>
              </a:ext>
            </a:extLst>
          </p:cNvPr>
          <p:cNvGrpSpPr/>
          <p:nvPr/>
        </p:nvGrpSpPr>
        <p:grpSpPr>
          <a:xfrm>
            <a:off x="-195943" y="1978090"/>
            <a:ext cx="13193486" cy="4049486"/>
            <a:chOff x="-195943" y="1978090"/>
            <a:chExt cx="13193486" cy="4049486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840F460-0F37-1D52-B083-288561383425}"/>
                </a:ext>
              </a:extLst>
            </p:cNvPr>
            <p:cNvSpPr/>
            <p:nvPr/>
          </p:nvSpPr>
          <p:spPr>
            <a:xfrm>
              <a:off x="-186612" y="2118050"/>
              <a:ext cx="13184155" cy="3909526"/>
            </a:xfrm>
            <a:custGeom>
              <a:avLst/>
              <a:gdLst>
                <a:gd name="connsiteX0" fmla="*/ 0 w 13184155"/>
                <a:gd name="connsiteY0" fmla="*/ 326571 h 3909526"/>
                <a:gd name="connsiteX1" fmla="*/ 653143 w 13184155"/>
                <a:gd name="connsiteY1" fmla="*/ 373224 h 3909526"/>
                <a:gd name="connsiteX2" fmla="*/ 877078 w 13184155"/>
                <a:gd name="connsiteY2" fmla="*/ 457200 h 3909526"/>
                <a:gd name="connsiteX3" fmla="*/ 1007706 w 13184155"/>
                <a:gd name="connsiteY3" fmla="*/ 531845 h 3909526"/>
                <a:gd name="connsiteX4" fmla="*/ 1586204 w 13184155"/>
                <a:gd name="connsiteY4" fmla="*/ 1035698 h 3909526"/>
                <a:gd name="connsiteX5" fmla="*/ 1707502 w 13184155"/>
                <a:gd name="connsiteY5" fmla="*/ 1194318 h 3909526"/>
                <a:gd name="connsiteX6" fmla="*/ 1847461 w 13184155"/>
                <a:gd name="connsiteY6" fmla="*/ 1483567 h 3909526"/>
                <a:gd name="connsiteX7" fmla="*/ 2090057 w 13184155"/>
                <a:gd name="connsiteY7" fmla="*/ 2295330 h 3909526"/>
                <a:gd name="connsiteX8" fmla="*/ 2146041 w 13184155"/>
                <a:gd name="connsiteY8" fmla="*/ 2528596 h 3909526"/>
                <a:gd name="connsiteX9" fmla="*/ 2341984 w 13184155"/>
                <a:gd name="connsiteY9" fmla="*/ 2901820 h 3909526"/>
                <a:gd name="connsiteX10" fmla="*/ 2985796 w 13184155"/>
                <a:gd name="connsiteY10" fmla="*/ 3592286 h 3909526"/>
                <a:gd name="connsiteX11" fmla="*/ 3620278 w 13184155"/>
                <a:gd name="connsiteY11" fmla="*/ 3825551 h 3909526"/>
                <a:gd name="connsiteX12" fmla="*/ 3816221 w 13184155"/>
                <a:gd name="connsiteY12" fmla="*/ 3872204 h 3909526"/>
                <a:gd name="connsiteX13" fmla="*/ 4161453 w 13184155"/>
                <a:gd name="connsiteY13" fmla="*/ 3909526 h 3909526"/>
                <a:gd name="connsiteX14" fmla="*/ 4730621 w 13184155"/>
                <a:gd name="connsiteY14" fmla="*/ 3872204 h 3909526"/>
                <a:gd name="connsiteX15" fmla="*/ 4823927 w 13184155"/>
                <a:gd name="connsiteY15" fmla="*/ 3834881 h 3909526"/>
                <a:gd name="connsiteX16" fmla="*/ 5010539 w 13184155"/>
                <a:gd name="connsiteY16" fmla="*/ 3685592 h 3909526"/>
                <a:gd name="connsiteX17" fmla="*/ 5085184 w 13184155"/>
                <a:gd name="connsiteY17" fmla="*/ 3517641 h 3909526"/>
                <a:gd name="connsiteX18" fmla="*/ 5122506 w 13184155"/>
                <a:gd name="connsiteY18" fmla="*/ 3004457 h 3909526"/>
                <a:gd name="connsiteX19" fmla="*/ 4991878 w 13184155"/>
                <a:gd name="connsiteY19" fmla="*/ 2332653 h 3909526"/>
                <a:gd name="connsiteX20" fmla="*/ 4926563 w 13184155"/>
                <a:gd name="connsiteY20" fmla="*/ 1838130 h 3909526"/>
                <a:gd name="connsiteX21" fmla="*/ 4833257 w 13184155"/>
                <a:gd name="connsiteY21" fmla="*/ 1026367 h 3909526"/>
                <a:gd name="connsiteX22" fmla="*/ 4851919 w 13184155"/>
                <a:gd name="connsiteY22" fmla="*/ 597159 h 3909526"/>
                <a:gd name="connsiteX23" fmla="*/ 4945225 w 13184155"/>
                <a:gd name="connsiteY23" fmla="*/ 382555 h 3909526"/>
                <a:gd name="connsiteX24" fmla="*/ 5113176 w 13184155"/>
                <a:gd name="connsiteY24" fmla="*/ 205273 h 3909526"/>
                <a:gd name="connsiteX25" fmla="*/ 5225143 w 13184155"/>
                <a:gd name="connsiteY25" fmla="*/ 139959 h 3909526"/>
                <a:gd name="connsiteX26" fmla="*/ 5738327 w 13184155"/>
                <a:gd name="connsiteY26" fmla="*/ 0 h 3909526"/>
                <a:gd name="connsiteX27" fmla="*/ 6447453 w 13184155"/>
                <a:gd name="connsiteY27" fmla="*/ 139959 h 3909526"/>
                <a:gd name="connsiteX28" fmla="*/ 6634065 w 13184155"/>
                <a:gd name="connsiteY28" fmla="*/ 261257 h 3909526"/>
                <a:gd name="connsiteX29" fmla="*/ 6904653 w 13184155"/>
                <a:gd name="connsiteY29" fmla="*/ 569167 h 3909526"/>
                <a:gd name="connsiteX30" fmla="*/ 7044612 w 13184155"/>
                <a:gd name="connsiteY30" fmla="*/ 839755 h 3909526"/>
                <a:gd name="connsiteX31" fmla="*/ 7231225 w 13184155"/>
                <a:gd name="connsiteY31" fmla="*/ 1418253 h 3909526"/>
                <a:gd name="connsiteX32" fmla="*/ 7455159 w 13184155"/>
                <a:gd name="connsiteY32" fmla="*/ 2192694 h 3909526"/>
                <a:gd name="connsiteX33" fmla="*/ 7567127 w 13184155"/>
                <a:gd name="connsiteY33" fmla="*/ 2444620 h 3909526"/>
                <a:gd name="connsiteX34" fmla="*/ 7697755 w 13184155"/>
                <a:gd name="connsiteY34" fmla="*/ 2677886 h 3909526"/>
                <a:gd name="connsiteX35" fmla="*/ 8061649 w 13184155"/>
                <a:gd name="connsiteY35" fmla="*/ 3069771 h 3909526"/>
                <a:gd name="connsiteX36" fmla="*/ 8257592 w 13184155"/>
                <a:gd name="connsiteY36" fmla="*/ 3219061 h 3909526"/>
                <a:gd name="connsiteX37" fmla="*/ 8612155 w 13184155"/>
                <a:gd name="connsiteY37" fmla="*/ 3415004 h 3909526"/>
                <a:gd name="connsiteX38" fmla="*/ 9199984 w 13184155"/>
                <a:gd name="connsiteY38" fmla="*/ 3545632 h 3909526"/>
                <a:gd name="connsiteX39" fmla="*/ 9461241 w 13184155"/>
                <a:gd name="connsiteY39" fmla="*/ 3554963 h 3909526"/>
                <a:gd name="connsiteX40" fmla="*/ 10039739 w 13184155"/>
                <a:gd name="connsiteY40" fmla="*/ 3508310 h 3909526"/>
                <a:gd name="connsiteX41" fmla="*/ 10515600 w 13184155"/>
                <a:gd name="connsiteY41" fmla="*/ 3237722 h 3909526"/>
                <a:gd name="connsiteX42" fmla="*/ 10655559 w 13184155"/>
                <a:gd name="connsiteY42" fmla="*/ 3079102 h 3909526"/>
                <a:gd name="connsiteX43" fmla="*/ 10776857 w 13184155"/>
                <a:gd name="connsiteY43" fmla="*/ 2565918 h 3909526"/>
                <a:gd name="connsiteX44" fmla="*/ 10702212 w 13184155"/>
                <a:gd name="connsiteY44" fmla="*/ 2024743 h 3909526"/>
                <a:gd name="connsiteX45" fmla="*/ 10636898 w 13184155"/>
                <a:gd name="connsiteY45" fmla="*/ 1847461 h 3909526"/>
                <a:gd name="connsiteX46" fmla="*/ 10422294 w 13184155"/>
                <a:gd name="connsiteY46" fmla="*/ 1483567 h 3909526"/>
                <a:gd name="connsiteX47" fmla="*/ 10282335 w 13184155"/>
                <a:gd name="connsiteY47" fmla="*/ 1315616 h 3909526"/>
                <a:gd name="connsiteX48" fmla="*/ 10095723 w 13184155"/>
                <a:gd name="connsiteY48" fmla="*/ 1129004 h 3909526"/>
                <a:gd name="connsiteX49" fmla="*/ 9937102 w 13184155"/>
                <a:gd name="connsiteY49" fmla="*/ 998375 h 3909526"/>
                <a:gd name="connsiteX50" fmla="*/ 9629192 w 13184155"/>
                <a:gd name="connsiteY50" fmla="*/ 690465 h 3909526"/>
                <a:gd name="connsiteX51" fmla="*/ 9545216 w 13184155"/>
                <a:gd name="connsiteY51" fmla="*/ 550506 h 3909526"/>
                <a:gd name="connsiteX52" fmla="*/ 9535886 w 13184155"/>
                <a:gd name="connsiteY52" fmla="*/ 345232 h 3909526"/>
                <a:gd name="connsiteX53" fmla="*/ 9703837 w 13184155"/>
                <a:gd name="connsiteY53" fmla="*/ 139959 h 3909526"/>
                <a:gd name="connsiteX54" fmla="*/ 9834465 w 13184155"/>
                <a:gd name="connsiteY54" fmla="*/ 83975 h 3909526"/>
                <a:gd name="connsiteX55" fmla="*/ 10011747 w 13184155"/>
                <a:gd name="connsiteY55" fmla="*/ 37322 h 3909526"/>
                <a:gd name="connsiteX56" fmla="*/ 10226351 w 13184155"/>
                <a:gd name="connsiteY56" fmla="*/ 18661 h 3909526"/>
                <a:gd name="connsiteX57" fmla="*/ 10403633 w 13184155"/>
                <a:gd name="connsiteY57" fmla="*/ 9330 h 3909526"/>
                <a:gd name="connsiteX58" fmla="*/ 10851502 w 13184155"/>
                <a:gd name="connsiteY58" fmla="*/ 93306 h 3909526"/>
                <a:gd name="connsiteX59" fmla="*/ 10991461 w 13184155"/>
                <a:gd name="connsiteY59" fmla="*/ 177281 h 3909526"/>
                <a:gd name="connsiteX60" fmla="*/ 11271380 w 13184155"/>
                <a:gd name="connsiteY60" fmla="*/ 475861 h 3909526"/>
                <a:gd name="connsiteX61" fmla="*/ 11597951 w 13184155"/>
                <a:gd name="connsiteY61" fmla="*/ 961053 h 3909526"/>
                <a:gd name="connsiteX62" fmla="*/ 11765902 w 13184155"/>
                <a:gd name="connsiteY62" fmla="*/ 1147665 h 3909526"/>
                <a:gd name="connsiteX63" fmla="*/ 12157788 w 13184155"/>
                <a:gd name="connsiteY63" fmla="*/ 1408922 h 3909526"/>
                <a:gd name="connsiteX64" fmla="*/ 12549674 w 13184155"/>
                <a:gd name="connsiteY64" fmla="*/ 1483567 h 3909526"/>
                <a:gd name="connsiteX65" fmla="*/ 12717625 w 13184155"/>
                <a:gd name="connsiteY65" fmla="*/ 1446245 h 3909526"/>
                <a:gd name="connsiteX66" fmla="*/ 12904237 w 13184155"/>
                <a:gd name="connsiteY66" fmla="*/ 1324947 h 3909526"/>
                <a:gd name="connsiteX67" fmla="*/ 13072188 w 13184155"/>
                <a:gd name="connsiteY67" fmla="*/ 1054359 h 3909526"/>
                <a:gd name="connsiteX68" fmla="*/ 13146833 w 13184155"/>
                <a:gd name="connsiteY68" fmla="*/ 811763 h 3909526"/>
                <a:gd name="connsiteX69" fmla="*/ 13184155 w 13184155"/>
                <a:gd name="connsiteY69" fmla="*/ 709126 h 39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184155" h="3909526">
                  <a:moveTo>
                    <a:pt x="0" y="326571"/>
                  </a:moveTo>
                  <a:cubicBezTo>
                    <a:pt x="283197" y="331915"/>
                    <a:pt x="421549" y="299792"/>
                    <a:pt x="653143" y="373224"/>
                  </a:cubicBezTo>
                  <a:cubicBezTo>
                    <a:pt x="729135" y="397319"/>
                    <a:pt x="804307" y="424645"/>
                    <a:pt x="877078" y="457200"/>
                  </a:cubicBezTo>
                  <a:cubicBezTo>
                    <a:pt x="922856" y="477680"/>
                    <a:pt x="966693" y="502984"/>
                    <a:pt x="1007706" y="531845"/>
                  </a:cubicBezTo>
                  <a:cubicBezTo>
                    <a:pt x="1334932" y="762115"/>
                    <a:pt x="1358550" y="769018"/>
                    <a:pt x="1586204" y="1035698"/>
                  </a:cubicBezTo>
                  <a:cubicBezTo>
                    <a:pt x="1629420" y="1086322"/>
                    <a:pt x="1673964" y="1136824"/>
                    <a:pt x="1707502" y="1194318"/>
                  </a:cubicBezTo>
                  <a:cubicBezTo>
                    <a:pt x="1761472" y="1286838"/>
                    <a:pt x="1805827" y="1384879"/>
                    <a:pt x="1847461" y="1483567"/>
                  </a:cubicBezTo>
                  <a:cubicBezTo>
                    <a:pt x="1971719" y="1778103"/>
                    <a:pt x="2006696" y="1966054"/>
                    <a:pt x="2090057" y="2295330"/>
                  </a:cubicBezTo>
                  <a:cubicBezTo>
                    <a:pt x="2109682" y="2372848"/>
                    <a:pt x="2111540" y="2456458"/>
                    <a:pt x="2146041" y="2528596"/>
                  </a:cubicBezTo>
                  <a:cubicBezTo>
                    <a:pt x="2191615" y="2623886"/>
                    <a:pt x="2273093" y="2809965"/>
                    <a:pt x="2341984" y="2901820"/>
                  </a:cubicBezTo>
                  <a:cubicBezTo>
                    <a:pt x="2432072" y="3021938"/>
                    <a:pt x="2812345" y="3512232"/>
                    <a:pt x="2985796" y="3592286"/>
                  </a:cubicBezTo>
                  <a:cubicBezTo>
                    <a:pt x="3310481" y="3742140"/>
                    <a:pt x="3207902" y="3707729"/>
                    <a:pt x="3620278" y="3825551"/>
                  </a:cubicBezTo>
                  <a:cubicBezTo>
                    <a:pt x="3684835" y="3843996"/>
                    <a:pt x="3749875" y="3861909"/>
                    <a:pt x="3816221" y="3872204"/>
                  </a:cubicBezTo>
                  <a:cubicBezTo>
                    <a:pt x="3930600" y="3889952"/>
                    <a:pt x="4046376" y="3897085"/>
                    <a:pt x="4161453" y="3909526"/>
                  </a:cubicBezTo>
                  <a:cubicBezTo>
                    <a:pt x="4351176" y="3897085"/>
                    <a:pt x="4541686" y="3893492"/>
                    <a:pt x="4730621" y="3872204"/>
                  </a:cubicBezTo>
                  <a:cubicBezTo>
                    <a:pt x="4763908" y="3868453"/>
                    <a:pt x="4796055" y="3853462"/>
                    <a:pt x="4823927" y="3834881"/>
                  </a:cubicBezTo>
                  <a:cubicBezTo>
                    <a:pt x="4890208" y="3790694"/>
                    <a:pt x="4948335" y="3735355"/>
                    <a:pt x="5010539" y="3685592"/>
                  </a:cubicBezTo>
                  <a:cubicBezTo>
                    <a:pt x="5035421" y="3629608"/>
                    <a:pt x="5075247" y="3578094"/>
                    <a:pt x="5085184" y="3517641"/>
                  </a:cubicBezTo>
                  <a:cubicBezTo>
                    <a:pt x="5113004" y="3348399"/>
                    <a:pt x="5120335" y="3175956"/>
                    <a:pt x="5122506" y="3004457"/>
                  </a:cubicBezTo>
                  <a:cubicBezTo>
                    <a:pt x="5124636" y="2836212"/>
                    <a:pt x="5011312" y="2431038"/>
                    <a:pt x="4991878" y="2332653"/>
                  </a:cubicBezTo>
                  <a:cubicBezTo>
                    <a:pt x="4943209" y="2086264"/>
                    <a:pt x="4951129" y="2053765"/>
                    <a:pt x="4926563" y="1838130"/>
                  </a:cubicBezTo>
                  <a:cubicBezTo>
                    <a:pt x="4803399" y="757027"/>
                    <a:pt x="4903464" y="1681625"/>
                    <a:pt x="4833257" y="1026367"/>
                  </a:cubicBezTo>
                  <a:cubicBezTo>
                    <a:pt x="4839478" y="883298"/>
                    <a:pt x="4827382" y="738246"/>
                    <a:pt x="4851919" y="597159"/>
                  </a:cubicBezTo>
                  <a:cubicBezTo>
                    <a:pt x="4865284" y="520309"/>
                    <a:pt x="4901956" y="447458"/>
                    <a:pt x="4945225" y="382555"/>
                  </a:cubicBezTo>
                  <a:cubicBezTo>
                    <a:pt x="4990379" y="314824"/>
                    <a:pt x="5051662" y="258586"/>
                    <a:pt x="5113176" y="205273"/>
                  </a:cubicBezTo>
                  <a:cubicBezTo>
                    <a:pt x="5145828" y="176975"/>
                    <a:pt x="5185025" y="156006"/>
                    <a:pt x="5225143" y="139959"/>
                  </a:cubicBezTo>
                  <a:cubicBezTo>
                    <a:pt x="5416641" y="63360"/>
                    <a:pt x="5539726" y="44133"/>
                    <a:pt x="5738327" y="0"/>
                  </a:cubicBezTo>
                  <a:cubicBezTo>
                    <a:pt x="6052918" y="36298"/>
                    <a:pt x="6193400" y="12932"/>
                    <a:pt x="6447453" y="139959"/>
                  </a:cubicBezTo>
                  <a:cubicBezTo>
                    <a:pt x="6513810" y="173138"/>
                    <a:pt x="6575132" y="216190"/>
                    <a:pt x="6634065" y="261257"/>
                  </a:cubicBezTo>
                  <a:cubicBezTo>
                    <a:pt x="6739931" y="342213"/>
                    <a:pt x="6836005" y="457041"/>
                    <a:pt x="6904653" y="569167"/>
                  </a:cubicBezTo>
                  <a:cubicBezTo>
                    <a:pt x="6957676" y="655772"/>
                    <a:pt x="7008159" y="744976"/>
                    <a:pt x="7044612" y="839755"/>
                  </a:cubicBezTo>
                  <a:cubicBezTo>
                    <a:pt x="7117348" y="1028867"/>
                    <a:pt x="7177434" y="1222906"/>
                    <a:pt x="7231225" y="1418253"/>
                  </a:cubicBezTo>
                  <a:cubicBezTo>
                    <a:pt x="7234580" y="1430436"/>
                    <a:pt x="7372318" y="1992903"/>
                    <a:pt x="7455159" y="2192694"/>
                  </a:cubicBezTo>
                  <a:cubicBezTo>
                    <a:pt x="7490357" y="2277582"/>
                    <a:pt x="7526030" y="2362426"/>
                    <a:pt x="7567127" y="2444620"/>
                  </a:cubicBezTo>
                  <a:cubicBezTo>
                    <a:pt x="7606981" y="2524329"/>
                    <a:pt x="7647268" y="2604450"/>
                    <a:pt x="7697755" y="2677886"/>
                  </a:cubicBezTo>
                  <a:cubicBezTo>
                    <a:pt x="7791475" y="2814206"/>
                    <a:pt x="7935565" y="2962138"/>
                    <a:pt x="8061649" y="3069771"/>
                  </a:cubicBezTo>
                  <a:cubicBezTo>
                    <a:pt x="8124100" y="3123083"/>
                    <a:pt x="8188028" y="3175436"/>
                    <a:pt x="8257592" y="3219061"/>
                  </a:cubicBezTo>
                  <a:cubicBezTo>
                    <a:pt x="8371992" y="3290803"/>
                    <a:pt x="8481680" y="3380211"/>
                    <a:pt x="8612155" y="3415004"/>
                  </a:cubicBezTo>
                  <a:cubicBezTo>
                    <a:pt x="8828219" y="3472621"/>
                    <a:pt x="8974935" y="3519807"/>
                    <a:pt x="9199984" y="3545632"/>
                  </a:cubicBezTo>
                  <a:cubicBezTo>
                    <a:pt x="9286557" y="3555567"/>
                    <a:pt x="9374155" y="3551853"/>
                    <a:pt x="9461241" y="3554963"/>
                  </a:cubicBezTo>
                  <a:cubicBezTo>
                    <a:pt x="9654074" y="3539412"/>
                    <a:pt x="9849805" y="3545071"/>
                    <a:pt x="10039739" y="3508310"/>
                  </a:cubicBezTo>
                  <a:cubicBezTo>
                    <a:pt x="10226024" y="3472255"/>
                    <a:pt x="10381771" y="3363903"/>
                    <a:pt x="10515600" y="3237722"/>
                  </a:cubicBezTo>
                  <a:cubicBezTo>
                    <a:pt x="10566905" y="3189349"/>
                    <a:pt x="10608906" y="3131975"/>
                    <a:pt x="10655559" y="3079102"/>
                  </a:cubicBezTo>
                  <a:cubicBezTo>
                    <a:pt x="10739146" y="2870136"/>
                    <a:pt x="10790411" y="2804469"/>
                    <a:pt x="10776857" y="2565918"/>
                  </a:cubicBezTo>
                  <a:cubicBezTo>
                    <a:pt x="10766527" y="2384112"/>
                    <a:pt x="10737031" y="2203483"/>
                    <a:pt x="10702212" y="2024743"/>
                  </a:cubicBezTo>
                  <a:cubicBezTo>
                    <a:pt x="10690170" y="1962928"/>
                    <a:pt x="10663457" y="1904564"/>
                    <a:pt x="10636898" y="1847461"/>
                  </a:cubicBezTo>
                  <a:cubicBezTo>
                    <a:pt x="10589174" y="1744854"/>
                    <a:pt x="10496457" y="1581462"/>
                    <a:pt x="10422294" y="1483567"/>
                  </a:cubicBezTo>
                  <a:cubicBezTo>
                    <a:pt x="10378288" y="1425479"/>
                    <a:pt x="10331706" y="1369218"/>
                    <a:pt x="10282335" y="1315616"/>
                  </a:cubicBezTo>
                  <a:cubicBezTo>
                    <a:pt x="10222738" y="1250910"/>
                    <a:pt x="10160498" y="1188527"/>
                    <a:pt x="10095723" y="1129004"/>
                  </a:cubicBezTo>
                  <a:cubicBezTo>
                    <a:pt x="10045288" y="1082658"/>
                    <a:pt x="9988220" y="1043967"/>
                    <a:pt x="9937102" y="998375"/>
                  </a:cubicBezTo>
                  <a:cubicBezTo>
                    <a:pt x="9885548" y="952395"/>
                    <a:pt x="9685501" y="764690"/>
                    <a:pt x="9629192" y="690465"/>
                  </a:cubicBezTo>
                  <a:cubicBezTo>
                    <a:pt x="9596309" y="647120"/>
                    <a:pt x="9573208" y="597159"/>
                    <a:pt x="9545216" y="550506"/>
                  </a:cubicBezTo>
                  <a:cubicBezTo>
                    <a:pt x="9529717" y="465259"/>
                    <a:pt x="9514212" y="431928"/>
                    <a:pt x="9535886" y="345232"/>
                  </a:cubicBezTo>
                  <a:cubicBezTo>
                    <a:pt x="9559022" y="252687"/>
                    <a:pt x="9625093" y="193392"/>
                    <a:pt x="9703837" y="139959"/>
                  </a:cubicBezTo>
                  <a:cubicBezTo>
                    <a:pt x="9743037" y="113359"/>
                    <a:pt x="9789523" y="98956"/>
                    <a:pt x="9834465" y="83975"/>
                  </a:cubicBezTo>
                  <a:cubicBezTo>
                    <a:pt x="9892435" y="64652"/>
                    <a:pt x="9951472" y="47368"/>
                    <a:pt x="10011747" y="37322"/>
                  </a:cubicBezTo>
                  <a:cubicBezTo>
                    <a:pt x="10082575" y="25517"/>
                    <a:pt x="10154729" y="23777"/>
                    <a:pt x="10226351" y="18661"/>
                  </a:cubicBezTo>
                  <a:cubicBezTo>
                    <a:pt x="10285376" y="14445"/>
                    <a:pt x="10344539" y="12440"/>
                    <a:pt x="10403633" y="9330"/>
                  </a:cubicBezTo>
                  <a:cubicBezTo>
                    <a:pt x="10560421" y="28145"/>
                    <a:pt x="10702610" y="34533"/>
                    <a:pt x="10851502" y="93306"/>
                  </a:cubicBezTo>
                  <a:cubicBezTo>
                    <a:pt x="10902108" y="113282"/>
                    <a:pt x="10946729" y="146312"/>
                    <a:pt x="10991461" y="177281"/>
                  </a:cubicBezTo>
                  <a:cubicBezTo>
                    <a:pt x="11109245" y="258824"/>
                    <a:pt x="11184887" y="355614"/>
                    <a:pt x="11271380" y="475861"/>
                  </a:cubicBezTo>
                  <a:cubicBezTo>
                    <a:pt x="11399780" y="654369"/>
                    <a:pt x="11465625" y="798847"/>
                    <a:pt x="11597951" y="961053"/>
                  </a:cubicBezTo>
                  <a:cubicBezTo>
                    <a:pt x="11650852" y="1025899"/>
                    <a:pt x="11704577" y="1090720"/>
                    <a:pt x="11765902" y="1147665"/>
                  </a:cubicBezTo>
                  <a:cubicBezTo>
                    <a:pt x="11890396" y="1263266"/>
                    <a:pt x="12002323" y="1348464"/>
                    <a:pt x="12157788" y="1408922"/>
                  </a:cubicBezTo>
                  <a:cubicBezTo>
                    <a:pt x="12296986" y="1463054"/>
                    <a:pt x="12399151" y="1464752"/>
                    <a:pt x="12549674" y="1483567"/>
                  </a:cubicBezTo>
                  <a:cubicBezTo>
                    <a:pt x="12605658" y="1471126"/>
                    <a:pt x="12665276" y="1469664"/>
                    <a:pt x="12717625" y="1446245"/>
                  </a:cubicBezTo>
                  <a:cubicBezTo>
                    <a:pt x="12785347" y="1415948"/>
                    <a:pt x="12846909" y="1372038"/>
                    <a:pt x="12904237" y="1324947"/>
                  </a:cubicBezTo>
                  <a:cubicBezTo>
                    <a:pt x="12967042" y="1273357"/>
                    <a:pt x="13050124" y="1109519"/>
                    <a:pt x="13072188" y="1054359"/>
                  </a:cubicBezTo>
                  <a:cubicBezTo>
                    <a:pt x="13103610" y="975804"/>
                    <a:pt x="13120732" y="892243"/>
                    <a:pt x="13146833" y="811763"/>
                  </a:cubicBezTo>
                  <a:cubicBezTo>
                    <a:pt x="13158064" y="777135"/>
                    <a:pt x="13184155" y="709126"/>
                    <a:pt x="13184155" y="709126"/>
                  </a:cubicBezTo>
                </a:path>
              </a:pathLst>
            </a:custGeom>
            <a:noFill/>
            <a:ln w="76200">
              <a:solidFill>
                <a:srgbClr val="EB9C03">
                  <a:alpha val="2219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3DEACEE-E007-278B-2AA6-491E1208CD30}"/>
                </a:ext>
              </a:extLst>
            </p:cNvPr>
            <p:cNvSpPr/>
            <p:nvPr/>
          </p:nvSpPr>
          <p:spPr>
            <a:xfrm>
              <a:off x="-186612" y="2043405"/>
              <a:ext cx="13184155" cy="3909526"/>
            </a:xfrm>
            <a:custGeom>
              <a:avLst/>
              <a:gdLst>
                <a:gd name="connsiteX0" fmla="*/ 0 w 13184155"/>
                <a:gd name="connsiteY0" fmla="*/ 326571 h 3909526"/>
                <a:gd name="connsiteX1" fmla="*/ 653143 w 13184155"/>
                <a:gd name="connsiteY1" fmla="*/ 373224 h 3909526"/>
                <a:gd name="connsiteX2" fmla="*/ 877078 w 13184155"/>
                <a:gd name="connsiteY2" fmla="*/ 457200 h 3909526"/>
                <a:gd name="connsiteX3" fmla="*/ 1007706 w 13184155"/>
                <a:gd name="connsiteY3" fmla="*/ 531845 h 3909526"/>
                <a:gd name="connsiteX4" fmla="*/ 1586204 w 13184155"/>
                <a:gd name="connsiteY4" fmla="*/ 1035698 h 3909526"/>
                <a:gd name="connsiteX5" fmla="*/ 1707502 w 13184155"/>
                <a:gd name="connsiteY5" fmla="*/ 1194318 h 3909526"/>
                <a:gd name="connsiteX6" fmla="*/ 1847461 w 13184155"/>
                <a:gd name="connsiteY6" fmla="*/ 1483567 h 3909526"/>
                <a:gd name="connsiteX7" fmla="*/ 2090057 w 13184155"/>
                <a:gd name="connsiteY7" fmla="*/ 2295330 h 3909526"/>
                <a:gd name="connsiteX8" fmla="*/ 2146041 w 13184155"/>
                <a:gd name="connsiteY8" fmla="*/ 2528596 h 3909526"/>
                <a:gd name="connsiteX9" fmla="*/ 2341984 w 13184155"/>
                <a:gd name="connsiteY9" fmla="*/ 2901820 h 3909526"/>
                <a:gd name="connsiteX10" fmla="*/ 2985796 w 13184155"/>
                <a:gd name="connsiteY10" fmla="*/ 3592286 h 3909526"/>
                <a:gd name="connsiteX11" fmla="*/ 3620278 w 13184155"/>
                <a:gd name="connsiteY11" fmla="*/ 3825551 h 3909526"/>
                <a:gd name="connsiteX12" fmla="*/ 3816221 w 13184155"/>
                <a:gd name="connsiteY12" fmla="*/ 3872204 h 3909526"/>
                <a:gd name="connsiteX13" fmla="*/ 4161453 w 13184155"/>
                <a:gd name="connsiteY13" fmla="*/ 3909526 h 3909526"/>
                <a:gd name="connsiteX14" fmla="*/ 4730621 w 13184155"/>
                <a:gd name="connsiteY14" fmla="*/ 3872204 h 3909526"/>
                <a:gd name="connsiteX15" fmla="*/ 4823927 w 13184155"/>
                <a:gd name="connsiteY15" fmla="*/ 3834881 h 3909526"/>
                <a:gd name="connsiteX16" fmla="*/ 5010539 w 13184155"/>
                <a:gd name="connsiteY16" fmla="*/ 3685592 h 3909526"/>
                <a:gd name="connsiteX17" fmla="*/ 5085184 w 13184155"/>
                <a:gd name="connsiteY17" fmla="*/ 3517641 h 3909526"/>
                <a:gd name="connsiteX18" fmla="*/ 5122506 w 13184155"/>
                <a:gd name="connsiteY18" fmla="*/ 3004457 h 3909526"/>
                <a:gd name="connsiteX19" fmla="*/ 4991878 w 13184155"/>
                <a:gd name="connsiteY19" fmla="*/ 2332653 h 3909526"/>
                <a:gd name="connsiteX20" fmla="*/ 4926563 w 13184155"/>
                <a:gd name="connsiteY20" fmla="*/ 1838130 h 3909526"/>
                <a:gd name="connsiteX21" fmla="*/ 4833257 w 13184155"/>
                <a:gd name="connsiteY21" fmla="*/ 1026367 h 3909526"/>
                <a:gd name="connsiteX22" fmla="*/ 4851919 w 13184155"/>
                <a:gd name="connsiteY22" fmla="*/ 597159 h 3909526"/>
                <a:gd name="connsiteX23" fmla="*/ 4945225 w 13184155"/>
                <a:gd name="connsiteY23" fmla="*/ 382555 h 3909526"/>
                <a:gd name="connsiteX24" fmla="*/ 5113176 w 13184155"/>
                <a:gd name="connsiteY24" fmla="*/ 205273 h 3909526"/>
                <a:gd name="connsiteX25" fmla="*/ 5225143 w 13184155"/>
                <a:gd name="connsiteY25" fmla="*/ 139959 h 3909526"/>
                <a:gd name="connsiteX26" fmla="*/ 5738327 w 13184155"/>
                <a:gd name="connsiteY26" fmla="*/ 0 h 3909526"/>
                <a:gd name="connsiteX27" fmla="*/ 6447453 w 13184155"/>
                <a:gd name="connsiteY27" fmla="*/ 139959 h 3909526"/>
                <a:gd name="connsiteX28" fmla="*/ 6634065 w 13184155"/>
                <a:gd name="connsiteY28" fmla="*/ 261257 h 3909526"/>
                <a:gd name="connsiteX29" fmla="*/ 6904653 w 13184155"/>
                <a:gd name="connsiteY29" fmla="*/ 569167 h 3909526"/>
                <a:gd name="connsiteX30" fmla="*/ 7044612 w 13184155"/>
                <a:gd name="connsiteY30" fmla="*/ 839755 h 3909526"/>
                <a:gd name="connsiteX31" fmla="*/ 7231225 w 13184155"/>
                <a:gd name="connsiteY31" fmla="*/ 1418253 h 3909526"/>
                <a:gd name="connsiteX32" fmla="*/ 7455159 w 13184155"/>
                <a:gd name="connsiteY32" fmla="*/ 2192694 h 3909526"/>
                <a:gd name="connsiteX33" fmla="*/ 7567127 w 13184155"/>
                <a:gd name="connsiteY33" fmla="*/ 2444620 h 3909526"/>
                <a:gd name="connsiteX34" fmla="*/ 7697755 w 13184155"/>
                <a:gd name="connsiteY34" fmla="*/ 2677886 h 3909526"/>
                <a:gd name="connsiteX35" fmla="*/ 8061649 w 13184155"/>
                <a:gd name="connsiteY35" fmla="*/ 3069771 h 3909526"/>
                <a:gd name="connsiteX36" fmla="*/ 8257592 w 13184155"/>
                <a:gd name="connsiteY36" fmla="*/ 3219061 h 3909526"/>
                <a:gd name="connsiteX37" fmla="*/ 8612155 w 13184155"/>
                <a:gd name="connsiteY37" fmla="*/ 3415004 h 3909526"/>
                <a:gd name="connsiteX38" fmla="*/ 9199984 w 13184155"/>
                <a:gd name="connsiteY38" fmla="*/ 3545632 h 3909526"/>
                <a:gd name="connsiteX39" fmla="*/ 9461241 w 13184155"/>
                <a:gd name="connsiteY39" fmla="*/ 3554963 h 3909526"/>
                <a:gd name="connsiteX40" fmla="*/ 10039739 w 13184155"/>
                <a:gd name="connsiteY40" fmla="*/ 3508310 h 3909526"/>
                <a:gd name="connsiteX41" fmla="*/ 10515600 w 13184155"/>
                <a:gd name="connsiteY41" fmla="*/ 3237722 h 3909526"/>
                <a:gd name="connsiteX42" fmla="*/ 10655559 w 13184155"/>
                <a:gd name="connsiteY42" fmla="*/ 3079102 h 3909526"/>
                <a:gd name="connsiteX43" fmla="*/ 10776857 w 13184155"/>
                <a:gd name="connsiteY43" fmla="*/ 2565918 h 3909526"/>
                <a:gd name="connsiteX44" fmla="*/ 10702212 w 13184155"/>
                <a:gd name="connsiteY44" fmla="*/ 2024743 h 3909526"/>
                <a:gd name="connsiteX45" fmla="*/ 10636898 w 13184155"/>
                <a:gd name="connsiteY45" fmla="*/ 1847461 h 3909526"/>
                <a:gd name="connsiteX46" fmla="*/ 10422294 w 13184155"/>
                <a:gd name="connsiteY46" fmla="*/ 1483567 h 3909526"/>
                <a:gd name="connsiteX47" fmla="*/ 10282335 w 13184155"/>
                <a:gd name="connsiteY47" fmla="*/ 1315616 h 3909526"/>
                <a:gd name="connsiteX48" fmla="*/ 10095723 w 13184155"/>
                <a:gd name="connsiteY48" fmla="*/ 1129004 h 3909526"/>
                <a:gd name="connsiteX49" fmla="*/ 9937102 w 13184155"/>
                <a:gd name="connsiteY49" fmla="*/ 998375 h 3909526"/>
                <a:gd name="connsiteX50" fmla="*/ 9629192 w 13184155"/>
                <a:gd name="connsiteY50" fmla="*/ 690465 h 3909526"/>
                <a:gd name="connsiteX51" fmla="*/ 9545216 w 13184155"/>
                <a:gd name="connsiteY51" fmla="*/ 550506 h 3909526"/>
                <a:gd name="connsiteX52" fmla="*/ 9535886 w 13184155"/>
                <a:gd name="connsiteY52" fmla="*/ 345232 h 3909526"/>
                <a:gd name="connsiteX53" fmla="*/ 9703837 w 13184155"/>
                <a:gd name="connsiteY53" fmla="*/ 139959 h 3909526"/>
                <a:gd name="connsiteX54" fmla="*/ 9834465 w 13184155"/>
                <a:gd name="connsiteY54" fmla="*/ 83975 h 3909526"/>
                <a:gd name="connsiteX55" fmla="*/ 10011747 w 13184155"/>
                <a:gd name="connsiteY55" fmla="*/ 37322 h 3909526"/>
                <a:gd name="connsiteX56" fmla="*/ 10226351 w 13184155"/>
                <a:gd name="connsiteY56" fmla="*/ 18661 h 3909526"/>
                <a:gd name="connsiteX57" fmla="*/ 10403633 w 13184155"/>
                <a:gd name="connsiteY57" fmla="*/ 9330 h 3909526"/>
                <a:gd name="connsiteX58" fmla="*/ 10851502 w 13184155"/>
                <a:gd name="connsiteY58" fmla="*/ 93306 h 3909526"/>
                <a:gd name="connsiteX59" fmla="*/ 10991461 w 13184155"/>
                <a:gd name="connsiteY59" fmla="*/ 177281 h 3909526"/>
                <a:gd name="connsiteX60" fmla="*/ 11271380 w 13184155"/>
                <a:gd name="connsiteY60" fmla="*/ 475861 h 3909526"/>
                <a:gd name="connsiteX61" fmla="*/ 11597951 w 13184155"/>
                <a:gd name="connsiteY61" fmla="*/ 961053 h 3909526"/>
                <a:gd name="connsiteX62" fmla="*/ 11765902 w 13184155"/>
                <a:gd name="connsiteY62" fmla="*/ 1147665 h 3909526"/>
                <a:gd name="connsiteX63" fmla="*/ 12157788 w 13184155"/>
                <a:gd name="connsiteY63" fmla="*/ 1408922 h 3909526"/>
                <a:gd name="connsiteX64" fmla="*/ 12549674 w 13184155"/>
                <a:gd name="connsiteY64" fmla="*/ 1483567 h 3909526"/>
                <a:gd name="connsiteX65" fmla="*/ 12717625 w 13184155"/>
                <a:gd name="connsiteY65" fmla="*/ 1446245 h 3909526"/>
                <a:gd name="connsiteX66" fmla="*/ 12904237 w 13184155"/>
                <a:gd name="connsiteY66" fmla="*/ 1324947 h 3909526"/>
                <a:gd name="connsiteX67" fmla="*/ 13072188 w 13184155"/>
                <a:gd name="connsiteY67" fmla="*/ 1054359 h 3909526"/>
                <a:gd name="connsiteX68" fmla="*/ 13146833 w 13184155"/>
                <a:gd name="connsiteY68" fmla="*/ 811763 h 3909526"/>
                <a:gd name="connsiteX69" fmla="*/ 13184155 w 13184155"/>
                <a:gd name="connsiteY69" fmla="*/ 709126 h 39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184155" h="3909526">
                  <a:moveTo>
                    <a:pt x="0" y="326571"/>
                  </a:moveTo>
                  <a:cubicBezTo>
                    <a:pt x="283197" y="331915"/>
                    <a:pt x="421549" y="299792"/>
                    <a:pt x="653143" y="373224"/>
                  </a:cubicBezTo>
                  <a:cubicBezTo>
                    <a:pt x="729135" y="397319"/>
                    <a:pt x="804307" y="424645"/>
                    <a:pt x="877078" y="457200"/>
                  </a:cubicBezTo>
                  <a:cubicBezTo>
                    <a:pt x="922856" y="477680"/>
                    <a:pt x="966693" y="502984"/>
                    <a:pt x="1007706" y="531845"/>
                  </a:cubicBezTo>
                  <a:cubicBezTo>
                    <a:pt x="1334932" y="762115"/>
                    <a:pt x="1358550" y="769018"/>
                    <a:pt x="1586204" y="1035698"/>
                  </a:cubicBezTo>
                  <a:cubicBezTo>
                    <a:pt x="1629420" y="1086322"/>
                    <a:pt x="1673964" y="1136824"/>
                    <a:pt x="1707502" y="1194318"/>
                  </a:cubicBezTo>
                  <a:cubicBezTo>
                    <a:pt x="1761472" y="1286838"/>
                    <a:pt x="1805827" y="1384879"/>
                    <a:pt x="1847461" y="1483567"/>
                  </a:cubicBezTo>
                  <a:cubicBezTo>
                    <a:pt x="1971719" y="1778103"/>
                    <a:pt x="2006696" y="1966054"/>
                    <a:pt x="2090057" y="2295330"/>
                  </a:cubicBezTo>
                  <a:cubicBezTo>
                    <a:pt x="2109682" y="2372848"/>
                    <a:pt x="2111540" y="2456458"/>
                    <a:pt x="2146041" y="2528596"/>
                  </a:cubicBezTo>
                  <a:cubicBezTo>
                    <a:pt x="2191615" y="2623886"/>
                    <a:pt x="2273093" y="2809965"/>
                    <a:pt x="2341984" y="2901820"/>
                  </a:cubicBezTo>
                  <a:cubicBezTo>
                    <a:pt x="2432072" y="3021938"/>
                    <a:pt x="2812345" y="3512232"/>
                    <a:pt x="2985796" y="3592286"/>
                  </a:cubicBezTo>
                  <a:cubicBezTo>
                    <a:pt x="3310481" y="3742140"/>
                    <a:pt x="3207902" y="3707729"/>
                    <a:pt x="3620278" y="3825551"/>
                  </a:cubicBezTo>
                  <a:cubicBezTo>
                    <a:pt x="3684835" y="3843996"/>
                    <a:pt x="3749875" y="3861909"/>
                    <a:pt x="3816221" y="3872204"/>
                  </a:cubicBezTo>
                  <a:cubicBezTo>
                    <a:pt x="3930600" y="3889952"/>
                    <a:pt x="4046376" y="3897085"/>
                    <a:pt x="4161453" y="3909526"/>
                  </a:cubicBezTo>
                  <a:cubicBezTo>
                    <a:pt x="4351176" y="3897085"/>
                    <a:pt x="4541686" y="3893492"/>
                    <a:pt x="4730621" y="3872204"/>
                  </a:cubicBezTo>
                  <a:cubicBezTo>
                    <a:pt x="4763908" y="3868453"/>
                    <a:pt x="4796055" y="3853462"/>
                    <a:pt x="4823927" y="3834881"/>
                  </a:cubicBezTo>
                  <a:cubicBezTo>
                    <a:pt x="4890208" y="3790694"/>
                    <a:pt x="4948335" y="3735355"/>
                    <a:pt x="5010539" y="3685592"/>
                  </a:cubicBezTo>
                  <a:cubicBezTo>
                    <a:pt x="5035421" y="3629608"/>
                    <a:pt x="5075247" y="3578094"/>
                    <a:pt x="5085184" y="3517641"/>
                  </a:cubicBezTo>
                  <a:cubicBezTo>
                    <a:pt x="5113004" y="3348399"/>
                    <a:pt x="5120335" y="3175956"/>
                    <a:pt x="5122506" y="3004457"/>
                  </a:cubicBezTo>
                  <a:cubicBezTo>
                    <a:pt x="5124636" y="2836212"/>
                    <a:pt x="5011312" y="2431038"/>
                    <a:pt x="4991878" y="2332653"/>
                  </a:cubicBezTo>
                  <a:cubicBezTo>
                    <a:pt x="4943209" y="2086264"/>
                    <a:pt x="4951129" y="2053765"/>
                    <a:pt x="4926563" y="1838130"/>
                  </a:cubicBezTo>
                  <a:cubicBezTo>
                    <a:pt x="4803399" y="757027"/>
                    <a:pt x="4903464" y="1681625"/>
                    <a:pt x="4833257" y="1026367"/>
                  </a:cubicBezTo>
                  <a:cubicBezTo>
                    <a:pt x="4839478" y="883298"/>
                    <a:pt x="4827382" y="738246"/>
                    <a:pt x="4851919" y="597159"/>
                  </a:cubicBezTo>
                  <a:cubicBezTo>
                    <a:pt x="4865284" y="520309"/>
                    <a:pt x="4901956" y="447458"/>
                    <a:pt x="4945225" y="382555"/>
                  </a:cubicBezTo>
                  <a:cubicBezTo>
                    <a:pt x="4990379" y="314824"/>
                    <a:pt x="5051662" y="258586"/>
                    <a:pt x="5113176" y="205273"/>
                  </a:cubicBezTo>
                  <a:cubicBezTo>
                    <a:pt x="5145828" y="176975"/>
                    <a:pt x="5185025" y="156006"/>
                    <a:pt x="5225143" y="139959"/>
                  </a:cubicBezTo>
                  <a:cubicBezTo>
                    <a:pt x="5416641" y="63360"/>
                    <a:pt x="5539726" y="44133"/>
                    <a:pt x="5738327" y="0"/>
                  </a:cubicBezTo>
                  <a:cubicBezTo>
                    <a:pt x="6052918" y="36298"/>
                    <a:pt x="6193400" y="12932"/>
                    <a:pt x="6447453" y="139959"/>
                  </a:cubicBezTo>
                  <a:cubicBezTo>
                    <a:pt x="6513810" y="173138"/>
                    <a:pt x="6575132" y="216190"/>
                    <a:pt x="6634065" y="261257"/>
                  </a:cubicBezTo>
                  <a:cubicBezTo>
                    <a:pt x="6739931" y="342213"/>
                    <a:pt x="6836005" y="457041"/>
                    <a:pt x="6904653" y="569167"/>
                  </a:cubicBezTo>
                  <a:cubicBezTo>
                    <a:pt x="6957676" y="655772"/>
                    <a:pt x="7008159" y="744976"/>
                    <a:pt x="7044612" y="839755"/>
                  </a:cubicBezTo>
                  <a:cubicBezTo>
                    <a:pt x="7117348" y="1028867"/>
                    <a:pt x="7177434" y="1222906"/>
                    <a:pt x="7231225" y="1418253"/>
                  </a:cubicBezTo>
                  <a:cubicBezTo>
                    <a:pt x="7234580" y="1430436"/>
                    <a:pt x="7372318" y="1992903"/>
                    <a:pt x="7455159" y="2192694"/>
                  </a:cubicBezTo>
                  <a:cubicBezTo>
                    <a:pt x="7490357" y="2277582"/>
                    <a:pt x="7526030" y="2362426"/>
                    <a:pt x="7567127" y="2444620"/>
                  </a:cubicBezTo>
                  <a:cubicBezTo>
                    <a:pt x="7606981" y="2524329"/>
                    <a:pt x="7647268" y="2604450"/>
                    <a:pt x="7697755" y="2677886"/>
                  </a:cubicBezTo>
                  <a:cubicBezTo>
                    <a:pt x="7791475" y="2814206"/>
                    <a:pt x="7935565" y="2962138"/>
                    <a:pt x="8061649" y="3069771"/>
                  </a:cubicBezTo>
                  <a:cubicBezTo>
                    <a:pt x="8124100" y="3123083"/>
                    <a:pt x="8188028" y="3175436"/>
                    <a:pt x="8257592" y="3219061"/>
                  </a:cubicBezTo>
                  <a:cubicBezTo>
                    <a:pt x="8371992" y="3290803"/>
                    <a:pt x="8481680" y="3380211"/>
                    <a:pt x="8612155" y="3415004"/>
                  </a:cubicBezTo>
                  <a:cubicBezTo>
                    <a:pt x="8828219" y="3472621"/>
                    <a:pt x="8974935" y="3519807"/>
                    <a:pt x="9199984" y="3545632"/>
                  </a:cubicBezTo>
                  <a:cubicBezTo>
                    <a:pt x="9286557" y="3555567"/>
                    <a:pt x="9374155" y="3551853"/>
                    <a:pt x="9461241" y="3554963"/>
                  </a:cubicBezTo>
                  <a:cubicBezTo>
                    <a:pt x="9654074" y="3539412"/>
                    <a:pt x="9849805" y="3545071"/>
                    <a:pt x="10039739" y="3508310"/>
                  </a:cubicBezTo>
                  <a:cubicBezTo>
                    <a:pt x="10226024" y="3472255"/>
                    <a:pt x="10381771" y="3363903"/>
                    <a:pt x="10515600" y="3237722"/>
                  </a:cubicBezTo>
                  <a:cubicBezTo>
                    <a:pt x="10566905" y="3189349"/>
                    <a:pt x="10608906" y="3131975"/>
                    <a:pt x="10655559" y="3079102"/>
                  </a:cubicBezTo>
                  <a:cubicBezTo>
                    <a:pt x="10739146" y="2870136"/>
                    <a:pt x="10790411" y="2804469"/>
                    <a:pt x="10776857" y="2565918"/>
                  </a:cubicBezTo>
                  <a:cubicBezTo>
                    <a:pt x="10766527" y="2384112"/>
                    <a:pt x="10737031" y="2203483"/>
                    <a:pt x="10702212" y="2024743"/>
                  </a:cubicBezTo>
                  <a:cubicBezTo>
                    <a:pt x="10690170" y="1962928"/>
                    <a:pt x="10663457" y="1904564"/>
                    <a:pt x="10636898" y="1847461"/>
                  </a:cubicBezTo>
                  <a:cubicBezTo>
                    <a:pt x="10589174" y="1744854"/>
                    <a:pt x="10496457" y="1581462"/>
                    <a:pt x="10422294" y="1483567"/>
                  </a:cubicBezTo>
                  <a:cubicBezTo>
                    <a:pt x="10378288" y="1425479"/>
                    <a:pt x="10331706" y="1369218"/>
                    <a:pt x="10282335" y="1315616"/>
                  </a:cubicBezTo>
                  <a:cubicBezTo>
                    <a:pt x="10222738" y="1250910"/>
                    <a:pt x="10160498" y="1188527"/>
                    <a:pt x="10095723" y="1129004"/>
                  </a:cubicBezTo>
                  <a:cubicBezTo>
                    <a:pt x="10045288" y="1082658"/>
                    <a:pt x="9988220" y="1043967"/>
                    <a:pt x="9937102" y="998375"/>
                  </a:cubicBezTo>
                  <a:cubicBezTo>
                    <a:pt x="9885548" y="952395"/>
                    <a:pt x="9685501" y="764690"/>
                    <a:pt x="9629192" y="690465"/>
                  </a:cubicBezTo>
                  <a:cubicBezTo>
                    <a:pt x="9596309" y="647120"/>
                    <a:pt x="9573208" y="597159"/>
                    <a:pt x="9545216" y="550506"/>
                  </a:cubicBezTo>
                  <a:cubicBezTo>
                    <a:pt x="9529717" y="465259"/>
                    <a:pt x="9514212" y="431928"/>
                    <a:pt x="9535886" y="345232"/>
                  </a:cubicBezTo>
                  <a:cubicBezTo>
                    <a:pt x="9559022" y="252687"/>
                    <a:pt x="9625093" y="193392"/>
                    <a:pt x="9703837" y="139959"/>
                  </a:cubicBezTo>
                  <a:cubicBezTo>
                    <a:pt x="9743037" y="113359"/>
                    <a:pt x="9789523" y="98956"/>
                    <a:pt x="9834465" y="83975"/>
                  </a:cubicBezTo>
                  <a:cubicBezTo>
                    <a:pt x="9892435" y="64652"/>
                    <a:pt x="9951472" y="47368"/>
                    <a:pt x="10011747" y="37322"/>
                  </a:cubicBezTo>
                  <a:cubicBezTo>
                    <a:pt x="10082575" y="25517"/>
                    <a:pt x="10154729" y="23777"/>
                    <a:pt x="10226351" y="18661"/>
                  </a:cubicBezTo>
                  <a:cubicBezTo>
                    <a:pt x="10285376" y="14445"/>
                    <a:pt x="10344539" y="12440"/>
                    <a:pt x="10403633" y="9330"/>
                  </a:cubicBezTo>
                  <a:cubicBezTo>
                    <a:pt x="10560421" y="28145"/>
                    <a:pt x="10702610" y="34533"/>
                    <a:pt x="10851502" y="93306"/>
                  </a:cubicBezTo>
                  <a:cubicBezTo>
                    <a:pt x="10902108" y="113282"/>
                    <a:pt x="10946729" y="146312"/>
                    <a:pt x="10991461" y="177281"/>
                  </a:cubicBezTo>
                  <a:cubicBezTo>
                    <a:pt x="11109245" y="258824"/>
                    <a:pt x="11184887" y="355614"/>
                    <a:pt x="11271380" y="475861"/>
                  </a:cubicBezTo>
                  <a:cubicBezTo>
                    <a:pt x="11399780" y="654369"/>
                    <a:pt x="11465625" y="798847"/>
                    <a:pt x="11597951" y="961053"/>
                  </a:cubicBezTo>
                  <a:cubicBezTo>
                    <a:pt x="11650852" y="1025899"/>
                    <a:pt x="11704577" y="1090720"/>
                    <a:pt x="11765902" y="1147665"/>
                  </a:cubicBezTo>
                  <a:cubicBezTo>
                    <a:pt x="11890396" y="1263266"/>
                    <a:pt x="12002323" y="1348464"/>
                    <a:pt x="12157788" y="1408922"/>
                  </a:cubicBezTo>
                  <a:cubicBezTo>
                    <a:pt x="12296986" y="1463054"/>
                    <a:pt x="12399151" y="1464752"/>
                    <a:pt x="12549674" y="1483567"/>
                  </a:cubicBezTo>
                  <a:cubicBezTo>
                    <a:pt x="12605658" y="1471126"/>
                    <a:pt x="12665276" y="1469664"/>
                    <a:pt x="12717625" y="1446245"/>
                  </a:cubicBezTo>
                  <a:cubicBezTo>
                    <a:pt x="12785347" y="1415948"/>
                    <a:pt x="12846909" y="1372038"/>
                    <a:pt x="12904237" y="1324947"/>
                  </a:cubicBezTo>
                  <a:cubicBezTo>
                    <a:pt x="12967042" y="1273357"/>
                    <a:pt x="13050124" y="1109519"/>
                    <a:pt x="13072188" y="1054359"/>
                  </a:cubicBezTo>
                  <a:cubicBezTo>
                    <a:pt x="13103610" y="975804"/>
                    <a:pt x="13120732" y="892243"/>
                    <a:pt x="13146833" y="811763"/>
                  </a:cubicBezTo>
                  <a:cubicBezTo>
                    <a:pt x="13158064" y="777135"/>
                    <a:pt x="13184155" y="709126"/>
                    <a:pt x="13184155" y="709126"/>
                  </a:cubicBezTo>
                </a:path>
              </a:pathLst>
            </a:custGeom>
            <a:noFill/>
            <a:ln w="76200">
              <a:solidFill>
                <a:srgbClr val="EB9C03">
                  <a:alpha val="2219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3D863A8-DBEC-B26F-D147-DF8CD35C862C}"/>
                </a:ext>
              </a:extLst>
            </p:cNvPr>
            <p:cNvSpPr/>
            <p:nvPr/>
          </p:nvSpPr>
          <p:spPr>
            <a:xfrm>
              <a:off x="-195943" y="1978090"/>
              <a:ext cx="13184155" cy="3909526"/>
            </a:xfrm>
            <a:custGeom>
              <a:avLst/>
              <a:gdLst>
                <a:gd name="connsiteX0" fmla="*/ 0 w 13184155"/>
                <a:gd name="connsiteY0" fmla="*/ 326571 h 3909526"/>
                <a:gd name="connsiteX1" fmla="*/ 653143 w 13184155"/>
                <a:gd name="connsiteY1" fmla="*/ 373224 h 3909526"/>
                <a:gd name="connsiteX2" fmla="*/ 877078 w 13184155"/>
                <a:gd name="connsiteY2" fmla="*/ 457200 h 3909526"/>
                <a:gd name="connsiteX3" fmla="*/ 1007706 w 13184155"/>
                <a:gd name="connsiteY3" fmla="*/ 531845 h 3909526"/>
                <a:gd name="connsiteX4" fmla="*/ 1586204 w 13184155"/>
                <a:gd name="connsiteY4" fmla="*/ 1035698 h 3909526"/>
                <a:gd name="connsiteX5" fmla="*/ 1707502 w 13184155"/>
                <a:gd name="connsiteY5" fmla="*/ 1194318 h 3909526"/>
                <a:gd name="connsiteX6" fmla="*/ 1847461 w 13184155"/>
                <a:gd name="connsiteY6" fmla="*/ 1483567 h 3909526"/>
                <a:gd name="connsiteX7" fmla="*/ 2090057 w 13184155"/>
                <a:gd name="connsiteY7" fmla="*/ 2295330 h 3909526"/>
                <a:gd name="connsiteX8" fmla="*/ 2146041 w 13184155"/>
                <a:gd name="connsiteY8" fmla="*/ 2528596 h 3909526"/>
                <a:gd name="connsiteX9" fmla="*/ 2341984 w 13184155"/>
                <a:gd name="connsiteY9" fmla="*/ 2901820 h 3909526"/>
                <a:gd name="connsiteX10" fmla="*/ 2985796 w 13184155"/>
                <a:gd name="connsiteY10" fmla="*/ 3592286 h 3909526"/>
                <a:gd name="connsiteX11" fmla="*/ 3620278 w 13184155"/>
                <a:gd name="connsiteY11" fmla="*/ 3825551 h 3909526"/>
                <a:gd name="connsiteX12" fmla="*/ 3816221 w 13184155"/>
                <a:gd name="connsiteY12" fmla="*/ 3872204 h 3909526"/>
                <a:gd name="connsiteX13" fmla="*/ 4161453 w 13184155"/>
                <a:gd name="connsiteY13" fmla="*/ 3909526 h 3909526"/>
                <a:gd name="connsiteX14" fmla="*/ 4730621 w 13184155"/>
                <a:gd name="connsiteY14" fmla="*/ 3872204 h 3909526"/>
                <a:gd name="connsiteX15" fmla="*/ 4823927 w 13184155"/>
                <a:gd name="connsiteY15" fmla="*/ 3834881 h 3909526"/>
                <a:gd name="connsiteX16" fmla="*/ 5010539 w 13184155"/>
                <a:gd name="connsiteY16" fmla="*/ 3685592 h 3909526"/>
                <a:gd name="connsiteX17" fmla="*/ 5085184 w 13184155"/>
                <a:gd name="connsiteY17" fmla="*/ 3517641 h 3909526"/>
                <a:gd name="connsiteX18" fmla="*/ 5122506 w 13184155"/>
                <a:gd name="connsiteY18" fmla="*/ 3004457 h 3909526"/>
                <a:gd name="connsiteX19" fmla="*/ 4991878 w 13184155"/>
                <a:gd name="connsiteY19" fmla="*/ 2332653 h 3909526"/>
                <a:gd name="connsiteX20" fmla="*/ 4926563 w 13184155"/>
                <a:gd name="connsiteY20" fmla="*/ 1838130 h 3909526"/>
                <a:gd name="connsiteX21" fmla="*/ 4833257 w 13184155"/>
                <a:gd name="connsiteY21" fmla="*/ 1026367 h 3909526"/>
                <a:gd name="connsiteX22" fmla="*/ 4851919 w 13184155"/>
                <a:gd name="connsiteY22" fmla="*/ 597159 h 3909526"/>
                <a:gd name="connsiteX23" fmla="*/ 4945225 w 13184155"/>
                <a:gd name="connsiteY23" fmla="*/ 382555 h 3909526"/>
                <a:gd name="connsiteX24" fmla="*/ 5113176 w 13184155"/>
                <a:gd name="connsiteY24" fmla="*/ 205273 h 3909526"/>
                <a:gd name="connsiteX25" fmla="*/ 5225143 w 13184155"/>
                <a:gd name="connsiteY25" fmla="*/ 139959 h 3909526"/>
                <a:gd name="connsiteX26" fmla="*/ 5738327 w 13184155"/>
                <a:gd name="connsiteY26" fmla="*/ 0 h 3909526"/>
                <a:gd name="connsiteX27" fmla="*/ 6447453 w 13184155"/>
                <a:gd name="connsiteY27" fmla="*/ 139959 h 3909526"/>
                <a:gd name="connsiteX28" fmla="*/ 6634065 w 13184155"/>
                <a:gd name="connsiteY28" fmla="*/ 261257 h 3909526"/>
                <a:gd name="connsiteX29" fmla="*/ 6904653 w 13184155"/>
                <a:gd name="connsiteY29" fmla="*/ 569167 h 3909526"/>
                <a:gd name="connsiteX30" fmla="*/ 7044612 w 13184155"/>
                <a:gd name="connsiteY30" fmla="*/ 839755 h 3909526"/>
                <a:gd name="connsiteX31" fmla="*/ 7231225 w 13184155"/>
                <a:gd name="connsiteY31" fmla="*/ 1418253 h 3909526"/>
                <a:gd name="connsiteX32" fmla="*/ 7455159 w 13184155"/>
                <a:gd name="connsiteY32" fmla="*/ 2192694 h 3909526"/>
                <a:gd name="connsiteX33" fmla="*/ 7567127 w 13184155"/>
                <a:gd name="connsiteY33" fmla="*/ 2444620 h 3909526"/>
                <a:gd name="connsiteX34" fmla="*/ 7697755 w 13184155"/>
                <a:gd name="connsiteY34" fmla="*/ 2677886 h 3909526"/>
                <a:gd name="connsiteX35" fmla="*/ 8061649 w 13184155"/>
                <a:gd name="connsiteY35" fmla="*/ 3069771 h 3909526"/>
                <a:gd name="connsiteX36" fmla="*/ 8257592 w 13184155"/>
                <a:gd name="connsiteY36" fmla="*/ 3219061 h 3909526"/>
                <a:gd name="connsiteX37" fmla="*/ 8612155 w 13184155"/>
                <a:gd name="connsiteY37" fmla="*/ 3415004 h 3909526"/>
                <a:gd name="connsiteX38" fmla="*/ 9199984 w 13184155"/>
                <a:gd name="connsiteY38" fmla="*/ 3545632 h 3909526"/>
                <a:gd name="connsiteX39" fmla="*/ 9461241 w 13184155"/>
                <a:gd name="connsiteY39" fmla="*/ 3554963 h 3909526"/>
                <a:gd name="connsiteX40" fmla="*/ 10039739 w 13184155"/>
                <a:gd name="connsiteY40" fmla="*/ 3508310 h 3909526"/>
                <a:gd name="connsiteX41" fmla="*/ 10515600 w 13184155"/>
                <a:gd name="connsiteY41" fmla="*/ 3237722 h 3909526"/>
                <a:gd name="connsiteX42" fmla="*/ 10655559 w 13184155"/>
                <a:gd name="connsiteY42" fmla="*/ 3079102 h 3909526"/>
                <a:gd name="connsiteX43" fmla="*/ 10776857 w 13184155"/>
                <a:gd name="connsiteY43" fmla="*/ 2565918 h 3909526"/>
                <a:gd name="connsiteX44" fmla="*/ 10702212 w 13184155"/>
                <a:gd name="connsiteY44" fmla="*/ 2024743 h 3909526"/>
                <a:gd name="connsiteX45" fmla="*/ 10636898 w 13184155"/>
                <a:gd name="connsiteY45" fmla="*/ 1847461 h 3909526"/>
                <a:gd name="connsiteX46" fmla="*/ 10422294 w 13184155"/>
                <a:gd name="connsiteY46" fmla="*/ 1483567 h 3909526"/>
                <a:gd name="connsiteX47" fmla="*/ 10282335 w 13184155"/>
                <a:gd name="connsiteY47" fmla="*/ 1315616 h 3909526"/>
                <a:gd name="connsiteX48" fmla="*/ 10095723 w 13184155"/>
                <a:gd name="connsiteY48" fmla="*/ 1129004 h 3909526"/>
                <a:gd name="connsiteX49" fmla="*/ 9937102 w 13184155"/>
                <a:gd name="connsiteY49" fmla="*/ 998375 h 3909526"/>
                <a:gd name="connsiteX50" fmla="*/ 9629192 w 13184155"/>
                <a:gd name="connsiteY50" fmla="*/ 690465 h 3909526"/>
                <a:gd name="connsiteX51" fmla="*/ 9545216 w 13184155"/>
                <a:gd name="connsiteY51" fmla="*/ 550506 h 3909526"/>
                <a:gd name="connsiteX52" fmla="*/ 9535886 w 13184155"/>
                <a:gd name="connsiteY52" fmla="*/ 345232 h 3909526"/>
                <a:gd name="connsiteX53" fmla="*/ 9703837 w 13184155"/>
                <a:gd name="connsiteY53" fmla="*/ 139959 h 3909526"/>
                <a:gd name="connsiteX54" fmla="*/ 9834465 w 13184155"/>
                <a:gd name="connsiteY54" fmla="*/ 83975 h 3909526"/>
                <a:gd name="connsiteX55" fmla="*/ 10011747 w 13184155"/>
                <a:gd name="connsiteY55" fmla="*/ 37322 h 3909526"/>
                <a:gd name="connsiteX56" fmla="*/ 10226351 w 13184155"/>
                <a:gd name="connsiteY56" fmla="*/ 18661 h 3909526"/>
                <a:gd name="connsiteX57" fmla="*/ 10403633 w 13184155"/>
                <a:gd name="connsiteY57" fmla="*/ 9330 h 3909526"/>
                <a:gd name="connsiteX58" fmla="*/ 10851502 w 13184155"/>
                <a:gd name="connsiteY58" fmla="*/ 93306 h 3909526"/>
                <a:gd name="connsiteX59" fmla="*/ 10991461 w 13184155"/>
                <a:gd name="connsiteY59" fmla="*/ 177281 h 3909526"/>
                <a:gd name="connsiteX60" fmla="*/ 11271380 w 13184155"/>
                <a:gd name="connsiteY60" fmla="*/ 475861 h 3909526"/>
                <a:gd name="connsiteX61" fmla="*/ 11597951 w 13184155"/>
                <a:gd name="connsiteY61" fmla="*/ 961053 h 3909526"/>
                <a:gd name="connsiteX62" fmla="*/ 11765902 w 13184155"/>
                <a:gd name="connsiteY62" fmla="*/ 1147665 h 3909526"/>
                <a:gd name="connsiteX63" fmla="*/ 12157788 w 13184155"/>
                <a:gd name="connsiteY63" fmla="*/ 1408922 h 3909526"/>
                <a:gd name="connsiteX64" fmla="*/ 12549674 w 13184155"/>
                <a:gd name="connsiteY64" fmla="*/ 1483567 h 3909526"/>
                <a:gd name="connsiteX65" fmla="*/ 12717625 w 13184155"/>
                <a:gd name="connsiteY65" fmla="*/ 1446245 h 3909526"/>
                <a:gd name="connsiteX66" fmla="*/ 12904237 w 13184155"/>
                <a:gd name="connsiteY66" fmla="*/ 1324947 h 3909526"/>
                <a:gd name="connsiteX67" fmla="*/ 13072188 w 13184155"/>
                <a:gd name="connsiteY67" fmla="*/ 1054359 h 3909526"/>
                <a:gd name="connsiteX68" fmla="*/ 13146833 w 13184155"/>
                <a:gd name="connsiteY68" fmla="*/ 811763 h 3909526"/>
                <a:gd name="connsiteX69" fmla="*/ 13184155 w 13184155"/>
                <a:gd name="connsiteY69" fmla="*/ 709126 h 39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184155" h="3909526">
                  <a:moveTo>
                    <a:pt x="0" y="326571"/>
                  </a:moveTo>
                  <a:cubicBezTo>
                    <a:pt x="283197" y="331915"/>
                    <a:pt x="421549" y="299792"/>
                    <a:pt x="653143" y="373224"/>
                  </a:cubicBezTo>
                  <a:cubicBezTo>
                    <a:pt x="729135" y="397319"/>
                    <a:pt x="804307" y="424645"/>
                    <a:pt x="877078" y="457200"/>
                  </a:cubicBezTo>
                  <a:cubicBezTo>
                    <a:pt x="922856" y="477680"/>
                    <a:pt x="966693" y="502984"/>
                    <a:pt x="1007706" y="531845"/>
                  </a:cubicBezTo>
                  <a:cubicBezTo>
                    <a:pt x="1334932" y="762115"/>
                    <a:pt x="1358550" y="769018"/>
                    <a:pt x="1586204" y="1035698"/>
                  </a:cubicBezTo>
                  <a:cubicBezTo>
                    <a:pt x="1629420" y="1086322"/>
                    <a:pt x="1673964" y="1136824"/>
                    <a:pt x="1707502" y="1194318"/>
                  </a:cubicBezTo>
                  <a:cubicBezTo>
                    <a:pt x="1761472" y="1286838"/>
                    <a:pt x="1805827" y="1384879"/>
                    <a:pt x="1847461" y="1483567"/>
                  </a:cubicBezTo>
                  <a:cubicBezTo>
                    <a:pt x="1971719" y="1778103"/>
                    <a:pt x="2006696" y="1966054"/>
                    <a:pt x="2090057" y="2295330"/>
                  </a:cubicBezTo>
                  <a:cubicBezTo>
                    <a:pt x="2109682" y="2372848"/>
                    <a:pt x="2111540" y="2456458"/>
                    <a:pt x="2146041" y="2528596"/>
                  </a:cubicBezTo>
                  <a:cubicBezTo>
                    <a:pt x="2191615" y="2623886"/>
                    <a:pt x="2273093" y="2809965"/>
                    <a:pt x="2341984" y="2901820"/>
                  </a:cubicBezTo>
                  <a:cubicBezTo>
                    <a:pt x="2432072" y="3021938"/>
                    <a:pt x="2812345" y="3512232"/>
                    <a:pt x="2985796" y="3592286"/>
                  </a:cubicBezTo>
                  <a:cubicBezTo>
                    <a:pt x="3310481" y="3742140"/>
                    <a:pt x="3207902" y="3707729"/>
                    <a:pt x="3620278" y="3825551"/>
                  </a:cubicBezTo>
                  <a:cubicBezTo>
                    <a:pt x="3684835" y="3843996"/>
                    <a:pt x="3749875" y="3861909"/>
                    <a:pt x="3816221" y="3872204"/>
                  </a:cubicBezTo>
                  <a:cubicBezTo>
                    <a:pt x="3930600" y="3889952"/>
                    <a:pt x="4046376" y="3897085"/>
                    <a:pt x="4161453" y="3909526"/>
                  </a:cubicBezTo>
                  <a:cubicBezTo>
                    <a:pt x="4351176" y="3897085"/>
                    <a:pt x="4541686" y="3893492"/>
                    <a:pt x="4730621" y="3872204"/>
                  </a:cubicBezTo>
                  <a:cubicBezTo>
                    <a:pt x="4763908" y="3868453"/>
                    <a:pt x="4796055" y="3853462"/>
                    <a:pt x="4823927" y="3834881"/>
                  </a:cubicBezTo>
                  <a:cubicBezTo>
                    <a:pt x="4890208" y="3790694"/>
                    <a:pt x="4948335" y="3735355"/>
                    <a:pt x="5010539" y="3685592"/>
                  </a:cubicBezTo>
                  <a:cubicBezTo>
                    <a:pt x="5035421" y="3629608"/>
                    <a:pt x="5075247" y="3578094"/>
                    <a:pt x="5085184" y="3517641"/>
                  </a:cubicBezTo>
                  <a:cubicBezTo>
                    <a:pt x="5113004" y="3348399"/>
                    <a:pt x="5120335" y="3175956"/>
                    <a:pt x="5122506" y="3004457"/>
                  </a:cubicBezTo>
                  <a:cubicBezTo>
                    <a:pt x="5124636" y="2836212"/>
                    <a:pt x="5011312" y="2431038"/>
                    <a:pt x="4991878" y="2332653"/>
                  </a:cubicBezTo>
                  <a:cubicBezTo>
                    <a:pt x="4943209" y="2086264"/>
                    <a:pt x="4951129" y="2053765"/>
                    <a:pt x="4926563" y="1838130"/>
                  </a:cubicBezTo>
                  <a:cubicBezTo>
                    <a:pt x="4803399" y="757027"/>
                    <a:pt x="4903464" y="1681625"/>
                    <a:pt x="4833257" y="1026367"/>
                  </a:cubicBezTo>
                  <a:cubicBezTo>
                    <a:pt x="4839478" y="883298"/>
                    <a:pt x="4827382" y="738246"/>
                    <a:pt x="4851919" y="597159"/>
                  </a:cubicBezTo>
                  <a:cubicBezTo>
                    <a:pt x="4865284" y="520309"/>
                    <a:pt x="4901956" y="447458"/>
                    <a:pt x="4945225" y="382555"/>
                  </a:cubicBezTo>
                  <a:cubicBezTo>
                    <a:pt x="4990379" y="314824"/>
                    <a:pt x="5051662" y="258586"/>
                    <a:pt x="5113176" y="205273"/>
                  </a:cubicBezTo>
                  <a:cubicBezTo>
                    <a:pt x="5145828" y="176975"/>
                    <a:pt x="5185025" y="156006"/>
                    <a:pt x="5225143" y="139959"/>
                  </a:cubicBezTo>
                  <a:cubicBezTo>
                    <a:pt x="5416641" y="63360"/>
                    <a:pt x="5539726" y="44133"/>
                    <a:pt x="5738327" y="0"/>
                  </a:cubicBezTo>
                  <a:cubicBezTo>
                    <a:pt x="6052918" y="36298"/>
                    <a:pt x="6193400" y="12932"/>
                    <a:pt x="6447453" y="139959"/>
                  </a:cubicBezTo>
                  <a:cubicBezTo>
                    <a:pt x="6513810" y="173138"/>
                    <a:pt x="6575132" y="216190"/>
                    <a:pt x="6634065" y="261257"/>
                  </a:cubicBezTo>
                  <a:cubicBezTo>
                    <a:pt x="6739931" y="342213"/>
                    <a:pt x="6836005" y="457041"/>
                    <a:pt x="6904653" y="569167"/>
                  </a:cubicBezTo>
                  <a:cubicBezTo>
                    <a:pt x="6957676" y="655772"/>
                    <a:pt x="7008159" y="744976"/>
                    <a:pt x="7044612" y="839755"/>
                  </a:cubicBezTo>
                  <a:cubicBezTo>
                    <a:pt x="7117348" y="1028867"/>
                    <a:pt x="7177434" y="1222906"/>
                    <a:pt x="7231225" y="1418253"/>
                  </a:cubicBezTo>
                  <a:cubicBezTo>
                    <a:pt x="7234580" y="1430436"/>
                    <a:pt x="7372318" y="1992903"/>
                    <a:pt x="7455159" y="2192694"/>
                  </a:cubicBezTo>
                  <a:cubicBezTo>
                    <a:pt x="7490357" y="2277582"/>
                    <a:pt x="7526030" y="2362426"/>
                    <a:pt x="7567127" y="2444620"/>
                  </a:cubicBezTo>
                  <a:cubicBezTo>
                    <a:pt x="7606981" y="2524329"/>
                    <a:pt x="7647268" y="2604450"/>
                    <a:pt x="7697755" y="2677886"/>
                  </a:cubicBezTo>
                  <a:cubicBezTo>
                    <a:pt x="7791475" y="2814206"/>
                    <a:pt x="7935565" y="2962138"/>
                    <a:pt x="8061649" y="3069771"/>
                  </a:cubicBezTo>
                  <a:cubicBezTo>
                    <a:pt x="8124100" y="3123083"/>
                    <a:pt x="8188028" y="3175436"/>
                    <a:pt x="8257592" y="3219061"/>
                  </a:cubicBezTo>
                  <a:cubicBezTo>
                    <a:pt x="8371992" y="3290803"/>
                    <a:pt x="8481680" y="3380211"/>
                    <a:pt x="8612155" y="3415004"/>
                  </a:cubicBezTo>
                  <a:cubicBezTo>
                    <a:pt x="8828219" y="3472621"/>
                    <a:pt x="8974935" y="3519807"/>
                    <a:pt x="9199984" y="3545632"/>
                  </a:cubicBezTo>
                  <a:cubicBezTo>
                    <a:pt x="9286557" y="3555567"/>
                    <a:pt x="9374155" y="3551853"/>
                    <a:pt x="9461241" y="3554963"/>
                  </a:cubicBezTo>
                  <a:cubicBezTo>
                    <a:pt x="9654074" y="3539412"/>
                    <a:pt x="9849805" y="3545071"/>
                    <a:pt x="10039739" y="3508310"/>
                  </a:cubicBezTo>
                  <a:cubicBezTo>
                    <a:pt x="10226024" y="3472255"/>
                    <a:pt x="10381771" y="3363903"/>
                    <a:pt x="10515600" y="3237722"/>
                  </a:cubicBezTo>
                  <a:cubicBezTo>
                    <a:pt x="10566905" y="3189349"/>
                    <a:pt x="10608906" y="3131975"/>
                    <a:pt x="10655559" y="3079102"/>
                  </a:cubicBezTo>
                  <a:cubicBezTo>
                    <a:pt x="10739146" y="2870136"/>
                    <a:pt x="10790411" y="2804469"/>
                    <a:pt x="10776857" y="2565918"/>
                  </a:cubicBezTo>
                  <a:cubicBezTo>
                    <a:pt x="10766527" y="2384112"/>
                    <a:pt x="10737031" y="2203483"/>
                    <a:pt x="10702212" y="2024743"/>
                  </a:cubicBezTo>
                  <a:cubicBezTo>
                    <a:pt x="10690170" y="1962928"/>
                    <a:pt x="10663457" y="1904564"/>
                    <a:pt x="10636898" y="1847461"/>
                  </a:cubicBezTo>
                  <a:cubicBezTo>
                    <a:pt x="10589174" y="1744854"/>
                    <a:pt x="10496457" y="1581462"/>
                    <a:pt x="10422294" y="1483567"/>
                  </a:cubicBezTo>
                  <a:cubicBezTo>
                    <a:pt x="10378288" y="1425479"/>
                    <a:pt x="10331706" y="1369218"/>
                    <a:pt x="10282335" y="1315616"/>
                  </a:cubicBezTo>
                  <a:cubicBezTo>
                    <a:pt x="10222738" y="1250910"/>
                    <a:pt x="10160498" y="1188527"/>
                    <a:pt x="10095723" y="1129004"/>
                  </a:cubicBezTo>
                  <a:cubicBezTo>
                    <a:pt x="10045288" y="1082658"/>
                    <a:pt x="9988220" y="1043967"/>
                    <a:pt x="9937102" y="998375"/>
                  </a:cubicBezTo>
                  <a:cubicBezTo>
                    <a:pt x="9885548" y="952395"/>
                    <a:pt x="9685501" y="764690"/>
                    <a:pt x="9629192" y="690465"/>
                  </a:cubicBezTo>
                  <a:cubicBezTo>
                    <a:pt x="9596309" y="647120"/>
                    <a:pt x="9573208" y="597159"/>
                    <a:pt x="9545216" y="550506"/>
                  </a:cubicBezTo>
                  <a:cubicBezTo>
                    <a:pt x="9529717" y="465259"/>
                    <a:pt x="9514212" y="431928"/>
                    <a:pt x="9535886" y="345232"/>
                  </a:cubicBezTo>
                  <a:cubicBezTo>
                    <a:pt x="9559022" y="252687"/>
                    <a:pt x="9625093" y="193392"/>
                    <a:pt x="9703837" y="139959"/>
                  </a:cubicBezTo>
                  <a:cubicBezTo>
                    <a:pt x="9743037" y="113359"/>
                    <a:pt x="9789523" y="98956"/>
                    <a:pt x="9834465" y="83975"/>
                  </a:cubicBezTo>
                  <a:cubicBezTo>
                    <a:pt x="9892435" y="64652"/>
                    <a:pt x="9951472" y="47368"/>
                    <a:pt x="10011747" y="37322"/>
                  </a:cubicBezTo>
                  <a:cubicBezTo>
                    <a:pt x="10082575" y="25517"/>
                    <a:pt x="10154729" y="23777"/>
                    <a:pt x="10226351" y="18661"/>
                  </a:cubicBezTo>
                  <a:cubicBezTo>
                    <a:pt x="10285376" y="14445"/>
                    <a:pt x="10344539" y="12440"/>
                    <a:pt x="10403633" y="9330"/>
                  </a:cubicBezTo>
                  <a:cubicBezTo>
                    <a:pt x="10560421" y="28145"/>
                    <a:pt x="10702610" y="34533"/>
                    <a:pt x="10851502" y="93306"/>
                  </a:cubicBezTo>
                  <a:cubicBezTo>
                    <a:pt x="10902108" y="113282"/>
                    <a:pt x="10946729" y="146312"/>
                    <a:pt x="10991461" y="177281"/>
                  </a:cubicBezTo>
                  <a:cubicBezTo>
                    <a:pt x="11109245" y="258824"/>
                    <a:pt x="11184887" y="355614"/>
                    <a:pt x="11271380" y="475861"/>
                  </a:cubicBezTo>
                  <a:cubicBezTo>
                    <a:pt x="11399780" y="654369"/>
                    <a:pt x="11465625" y="798847"/>
                    <a:pt x="11597951" y="961053"/>
                  </a:cubicBezTo>
                  <a:cubicBezTo>
                    <a:pt x="11650852" y="1025899"/>
                    <a:pt x="11704577" y="1090720"/>
                    <a:pt x="11765902" y="1147665"/>
                  </a:cubicBezTo>
                  <a:cubicBezTo>
                    <a:pt x="11890396" y="1263266"/>
                    <a:pt x="12002323" y="1348464"/>
                    <a:pt x="12157788" y="1408922"/>
                  </a:cubicBezTo>
                  <a:cubicBezTo>
                    <a:pt x="12296986" y="1463054"/>
                    <a:pt x="12399151" y="1464752"/>
                    <a:pt x="12549674" y="1483567"/>
                  </a:cubicBezTo>
                  <a:cubicBezTo>
                    <a:pt x="12605658" y="1471126"/>
                    <a:pt x="12665276" y="1469664"/>
                    <a:pt x="12717625" y="1446245"/>
                  </a:cubicBezTo>
                  <a:cubicBezTo>
                    <a:pt x="12785347" y="1415948"/>
                    <a:pt x="12846909" y="1372038"/>
                    <a:pt x="12904237" y="1324947"/>
                  </a:cubicBezTo>
                  <a:cubicBezTo>
                    <a:pt x="12967042" y="1273357"/>
                    <a:pt x="13050124" y="1109519"/>
                    <a:pt x="13072188" y="1054359"/>
                  </a:cubicBezTo>
                  <a:cubicBezTo>
                    <a:pt x="13103610" y="975804"/>
                    <a:pt x="13120732" y="892243"/>
                    <a:pt x="13146833" y="811763"/>
                  </a:cubicBezTo>
                  <a:cubicBezTo>
                    <a:pt x="13158064" y="777135"/>
                    <a:pt x="13184155" y="709126"/>
                    <a:pt x="13184155" y="709126"/>
                  </a:cubicBezTo>
                </a:path>
              </a:pathLst>
            </a:custGeom>
            <a:noFill/>
            <a:ln w="76200">
              <a:solidFill>
                <a:srgbClr val="EB9C03">
                  <a:alpha val="2219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238536-ED51-82A8-6366-73155A6B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82" y="378976"/>
            <a:ext cx="3830434" cy="1325563"/>
          </a:xfrm>
        </p:spPr>
        <p:txBody>
          <a:bodyPr/>
          <a:lstStyle/>
          <a:p>
            <a:pPr algn="ctr"/>
            <a:r>
              <a:rPr lang="en-US" dirty="0">
                <a:latin typeface="Rubik Medium" pitchFamily="2" charset="-79"/>
                <a:cs typeface="Rubik Medium" pitchFamily="2" charset="-79"/>
              </a:rPr>
              <a:t>Main Feature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59A34-F5DC-CFE5-B216-8E4D1CA784B5}"/>
              </a:ext>
            </a:extLst>
          </p:cNvPr>
          <p:cNvSpPr txBox="1">
            <a:spLocks/>
          </p:cNvSpPr>
          <p:nvPr/>
        </p:nvSpPr>
        <p:spPr>
          <a:xfrm>
            <a:off x="504538" y="3462836"/>
            <a:ext cx="1856232" cy="470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Rubik" pitchFamily="2" charset="-79"/>
                <a:cs typeface="Rubik" pitchFamily="2" charset="-79"/>
              </a:rPr>
              <a:t>User Auth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C0166B-FB6B-7498-83F8-5EA49539423C}"/>
              </a:ext>
            </a:extLst>
          </p:cNvPr>
          <p:cNvSpPr txBox="1">
            <a:spLocks/>
          </p:cNvSpPr>
          <p:nvPr/>
        </p:nvSpPr>
        <p:spPr>
          <a:xfrm>
            <a:off x="3636921" y="5534668"/>
            <a:ext cx="2234184" cy="567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Rubik" pitchFamily="2" charset="-79"/>
                <a:cs typeface="Rubik" pitchFamily="2" charset="-79"/>
              </a:rPr>
              <a:t>Book Online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9FD279-4D23-8EDB-E233-99709177E1D3}"/>
              </a:ext>
            </a:extLst>
          </p:cNvPr>
          <p:cNvSpPr txBox="1">
            <a:spLocks/>
          </p:cNvSpPr>
          <p:nvPr/>
        </p:nvSpPr>
        <p:spPr>
          <a:xfrm>
            <a:off x="9163866" y="4958764"/>
            <a:ext cx="2234184" cy="567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Rubik" pitchFamily="2" charset="-79"/>
                <a:cs typeface="Rubik" pitchFamily="2" charset="-79"/>
              </a:rPr>
              <a:t>Information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8497F0-4AE7-11D1-712D-B424C91276B0}"/>
              </a:ext>
            </a:extLst>
          </p:cNvPr>
          <p:cNvSpPr txBox="1">
            <a:spLocks/>
          </p:cNvSpPr>
          <p:nvPr/>
        </p:nvSpPr>
        <p:spPr>
          <a:xfrm>
            <a:off x="6240203" y="3310311"/>
            <a:ext cx="1333502" cy="567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Rubik" pitchFamily="2" charset="-79"/>
                <a:cs typeface="Rubik" pitchFamily="2" charset="-79"/>
              </a:rPr>
              <a:t>Admin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E9D678C-B8CD-5C80-0D02-F5CC3C26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4" y="2097000"/>
            <a:ext cx="1332000" cy="13320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12A944A-D2DC-31AC-EC36-C1F32678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54" y="1987188"/>
            <a:ext cx="1332000" cy="1332000"/>
          </a:xfrm>
          <a:prstGeom prst="rect">
            <a:avLst/>
          </a:prstGeom>
        </p:spPr>
      </p:pic>
      <p:pic>
        <p:nvPicPr>
          <p:cNvPr id="23" name="Picture 22" descr="Chart, icon&#10;&#10;Description automatically generated">
            <a:extLst>
              <a:ext uri="{FF2B5EF4-FFF2-40B4-BE49-F238E27FC236}">
                <a16:creationId xmlns:a16="http://schemas.microsoft.com/office/drawing/2014/main" id="{0523F4C1-9722-65E2-F6F0-EACE9644A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824" y="3552119"/>
            <a:ext cx="1332000" cy="133200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52014100-CED8-6346-EDD1-91B1F57CB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013" y="4190127"/>
            <a:ext cx="1332000" cy="1332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586B162-75C2-333C-55C9-FDCDD0B7D8B0}"/>
              </a:ext>
            </a:extLst>
          </p:cNvPr>
          <p:cNvGrpSpPr/>
          <p:nvPr/>
        </p:nvGrpSpPr>
        <p:grpSpPr>
          <a:xfrm>
            <a:off x="10409356" y="226395"/>
            <a:ext cx="1552178" cy="541176"/>
            <a:chOff x="-138745" y="226396"/>
            <a:chExt cx="1552178" cy="541176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6D99A5B-AA5A-14B4-6E9A-6871ABF34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31" y="226396"/>
              <a:ext cx="1011002" cy="54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5FBA528-EB7F-2102-53B1-B141E4041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38745" y="226396"/>
              <a:ext cx="541176" cy="541176"/>
            </a:xfrm>
            <a:prstGeom prst="rect">
              <a:avLst/>
            </a:prstGeom>
          </p:spPr>
        </p:pic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DD9C8F9A-E1F4-175C-4283-FF05D4223FC0}"/>
              </a:ext>
            </a:extLst>
          </p:cNvPr>
          <p:cNvSpPr/>
          <p:nvPr/>
        </p:nvSpPr>
        <p:spPr>
          <a:xfrm>
            <a:off x="4370514" y="1310988"/>
            <a:ext cx="3450971" cy="123686"/>
          </a:xfrm>
          <a:custGeom>
            <a:avLst/>
            <a:gdLst>
              <a:gd name="connsiteX0" fmla="*/ 0 w 6725884"/>
              <a:gd name="connsiteY0" fmla="*/ 59974 h 227925"/>
              <a:gd name="connsiteX1" fmla="*/ 65314 w 6725884"/>
              <a:gd name="connsiteY1" fmla="*/ 78635 h 227925"/>
              <a:gd name="connsiteX2" fmla="*/ 447869 w 6725884"/>
              <a:gd name="connsiteY2" fmla="*/ 87966 h 227925"/>
              <a:gd name="connsiteX3" fmla="*/ 1539551 w 6725884"/>
              <a:gd name="connsiteY3" fmla="*/ 106627 h 227925"/>
              <a:gd name="connsiteX4" fmla="*/ 4795934 w 6725884"/>
              <a:gd name="connsiteY4" fmla="*/ 115958 h 227925"/>
              <a:gd name="connsiteX5" fmla="*/ 6130212 w 6725884"/>
              <a:gd name="connsiteY5" fmla="*/ 106627 h 227925"/>
              <a:gd name="connsiteX6" fmla="*/ 6354147 w 6725884"/>
              <a:gd name="connsiteY6" fmla="*/ 78635 h 227925"/>
              <a:gd name="connsiteX7" fmla="*/ 6466114 w 6725884"/>
              <a:gd name="connsiteY7" fmla="*/ 69305 h 227925"/>
              <a:gd name="connsiteX8" fmla="*/ 5682343 w 6725884"/>
              <a:gd name="connsiteY8" fmla="*/ 59974 h 227925"/>
              <a:gd name="connsiteX9" fmla="*/ 4096138 w 6725884"/>
              <a:gd name="connsiteY9" fmla="*/ 87966 h 227925"/>
              <a:gd name="connsiteX10" fmla="*/ 3396343 w 6725884"/>
              <a:gd name="connsiteY10" fmla="*/ 97296 h 227925"/>
              <a:gd name="connsiteX11" fmla="*/ 2090057 w 6725884"/>
              <a:gd name="connsiteY11" fmla="*/ 87966 h 227925"/>
              <a:gd name="connsiteX12" fmla="*/ 1754155 w 6725884"/>
              <a:gd name="connsiteY12" fmla="*/ 59974 h 227925"/>
              <a:gd name="connsiteX13" fmla="*/ 1464906 w 6725884"/>
              <a:gd name="connsiteY13" fmla="*/ 41313 h 227925"/>
              <a:gd name="connsiteX14" fmla="*/ 942392 w 6725884"/>
              <a:gd name="connsiteY14" fmla="*/ 50643 h 227925"/>
              <a:gd name="connsiteX15" fmla="*/ 727787 w 6725884"/>
              <a:gd name="connsiteY15" fmla="*/ 59974 h 227925"/>
              <a:gd name="connsiteX16" fmla="*/ 317241 w 6725884"/>
              <a:gd name="connsiteY16" fmla="*/ 69305 h 227925"/>
              <a:gd name="connsiteX17" fmla="*/ 326571 w 6725884"/>
              <a:gd name="connsiteY17" fmla="*/ 97296 h 227925"/>
              <a:gd name="connsiteX18" fmla="*/ 354563 w 6725884"/>
              <a:gd name="connsiteY18" fmla="*/ 106627 h 227925"/>
              <a:gd name="connsiteX19" fmla="*/ 466530 w 6725884"/>
              <a:gd name="connsiteY19" fmla="*/ 125288 h 227925"/>
              <a:gd name="connsiteX20" fmla="*/ 895738 w 6725884"/>
              <a:gd name="connsiteY20" fmla="*/ 143949 h 227925"/>
              <a:gd name="connsiteX21" fmla="*/ 2332653 w 6725884"/>
              <a:gd name="connsiteY21" fmla="*/ 153280 h 227925"/>
              <a:gd name="connsiteX22" fmla="*/ 4301412 w 6725884"/>
              <a:gd name="connsiteY22" fmla="*/ 143949 h 227925"/>
              <a:gd name="connsiteX23" fmla="*/ 4441371 w 6725884"/>
              <a:gd name="connsiteY23" fmla="*/ 115958 h 227925"/>
              <a:gd name="connsiteX24" fmla="*/ 4627983 w 6725884"/>
              <a:gd name="connsiteY24" fmla="*/ 106627 h 227925"/>
              <a:gd name="connsiteX25" fmla="*/ 4823926 w 6725884"/>
              <a:gd name="connsiteY25" fmla="*/ 78635 h 227925"/>
              <a:gd name="connsiteX26" fmla="*/ 5178489 w 6725884"/>
              <a:gd name="connsiteY26" fmla="*/ 59974 h 227925"/>
              <a:gd name="connsiteX27" fmla="*/ 5337110 w 6725884"/>
              <a:gd name="connsiteY27" fmla="*/ 41313 h 227925"/>
              <a:gd name="connsiteX28" fmla="*/ 5486400 w 6725884"/>
              <a:gd name="connsiteY28" fmla="*/ 31982 h 227925"/>
              <a:gd name="connsiteX29" fmla="*/ 5766318 w 6725884"/>
              <a:gd name="connsiteY29" fmla="*/ 13321 h 227925"/>
              <a:gd name="connsiteX30" fmla="*/ 5999583 w 6725884"/>
              <a:gd name="connsiteY30" fmla="*/ 22652 h 227925"/>
              <a:gd name="connsiteX31" fmla="*/ 5728996 w 6725884"/>
              <a:gd name="connsiteY31" fmla="*/ 41313 h 227925"/>
              <a:gd name="connsiteX32" fmla="*/ 5458408 w 6725884"/>
              <a:gd name="connsiteY32" fmla="*/ 78635 h 227925"/>
              <a:gd name="connsiteX33" fmla="*/ 5271796 w 6725884"/>
              <a:gd name="connsiteY33" fmla="*/ 106627 h 227925"/>
              <a:gd name="connsiteX34" fmla="*/ 5094514 w 6725884"/>
              <a:gd name="connsiteY34" fmla="*/ 125288 h 227925"/>
              <a:gd name="connsiteX35" fmla="*/ 4898571 w 6725884"/>
              <a:gd name="connsiteY35" fmla="*/ 153280 h 227925"/>
              <a:gd name="connsiteX36" fmla="*/ 4469363 w 6725884"/>
              <a:gd name="connsiteY36" fmla="*/ 171941 h 227925"/>
              <a:gd name="connsiteX37" fmla="*/ 3881534 w 6725884"/>
              <a:gd name="connsiteY37" fmla="*/ 190603 h 227925"/>
              <a:gd name="connsiteX38" fmla="*/ 3107094 w 6725884"/>
              <a:gd name="connsiteY38" fmla="*/ 209264 h 227925"/>
              <a:gd name="connsiteX39" fmla="*/ 2463281 w 6725884"/>
              <a:gd name="connsiteY39" fmla="*/ 227925 h 227925"/>
              <a:gd name="connsiteX40" fmla="*/ 587828 w 6725884"/>
              <a:gd name="connsiteY40" fmla="*/ 209264 h 227925"/>
              <a:gd name="connsiteX41" fmla="*/ 251926 w 6725884"/>
              <a:gd name="connsiteY41" fmla="*/ 227925 h 227925"/>
              <a:gd name="connsiteX42" fmla="*/ 3331028 w 6725884"/>
              <a:gd name="connsiteY42" fmla="*/ 209264 h 227925"/>
              <a:gd name="connsiteX43" fmla="*/ 3928187 w 6725884"/>
              <a:gd name="connsiteY43" fmla="*/ 190603 h 227925"/>
              <a:gd name="connsiteX44" fmla="*/ 4292081 w 6725884"/>
              <a:gd name="connsiteY44" fmla="*/ 153280 h 227925"/>
              <a:gd name="connsiteX45" fmla="*/ 4488024 w 6725884"/>
              <a:gd name="connsiteY45" fmla="*/ 134619 h 227925"/>
              <a:gd name="connsiteX46" fmla="*/ 4851918 w 6725884"/>
              <a:gd name="connsiteY46" fmla="*/ 115958 h 227925"/>
              <a:gd name="connsiteX47" fmla="*/ 5010538 w 6725884"/>
              <a:gd name="connsiteY47" fmla="*/ 106627 h 227925"/>
              <a:gd name="connsiteX48" fmla="*/ 5784979 w 6725884"/>
              <a:gd name="connsiteY48" fmla="*/ 125288 h 227925"/>
              <a:gd name="connsiteX49" fmla="*/ 5421085 w 6725884"/>
              <a:gd name="connsiteY49" fmla="*/ 134619 h 227925"/>
              <a:gd name="connsiteX50" fmla="*/ 3974841 w 6725884"/>
              <a:gd name="connsiteY50" fmla="*/ 143949 h 227925"/>
              <a:gd name="connsiteX51" fmla="*/ 2929812 w 6725884"/>
              <a:gd name="connsiteY51" fmla="*/ 162611 h 227925"/>
              <a:gd name="connsiteX52" fmla="*/ 2733869 w 6725884"/>
              <a:gd name="connsiteY52" fmla="*/ 171941 h 227925"/>
              <a:gd name="connsiteX53" fmla="*/ 1324947 w 6725884"/>
              <a:gd name="connsiteY53" fmla="*/ 162611 h 227925"/>
              <a:gd name="connsiteX54" fmla="*/ 373224 w 6725884"/>
              <a:gd name="connsiteY54" fmla="*/ 162611 h 22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725884" h="227925">
                <a:moveTo>
                  <a:pt x="0" y="59974"/>
                </a:moveTo>
                <a:cubicBezTo>
                  <a:pt x="21771" y="66194"/>
                  <a:pt x="42716" y="77223"/>
                  <a:pt x="65314" y="78635"/>
                </a:cubicBezTo>
                <a:cubicBezTo>
                  <a:pt x="192622" y="86592"/>
                  <a:pt x="320336" y="85544"/>
                  <a:pt x="447869" y="87966"/>
                </a:cubicBezTo>
                <a:lnTo>
                  <a:pt x="1539551" y="106627"/>
                </a:lnTo>
                <a:lnTo>
                  <a:pt x="4795934" y="115958"/>
                </a:lnTo>
                <a:lnTo>
                  <a:pt x="6130212" y="106627"/>
                </a:lnTo>
                <a:cubicBezTo>
                  <a:pt x="6311875" y="104313"/>
                  <a:pt x="6203942" y="99117"/>
                  <a:pt x="6354147" y="78635"/>
                </a:cubicBezTo>
                <a:cubicBezTo>
                  <a:pt x="6391255" y="73575"/>
                  <a:pt x="6428792" y="72415"/>
                  <a:pt x="6466114" y="69305"/>
                </a:cubicBezTo>
                <a:cubicBezTo>
                  <a:pt x="6783216" y="-9975"/>
                  <a:pt x="7063732" y="38964"/>
                  <a:pt x="5682343" y="59974"/>
                </a:cubicBezTo>
                <a:lnTo>
                  <a:pt x="4096138" y="87966"/>
                </a:lnTo>
                <a:lnTo>
                  <a:pt x="3396343" y="97296"/>
                </a:lnTo>
                <a:lnTo>
                  <a:pt x="2090057" y="87966"/>
                </a:lnTo>
                <a:cubicBezTo>
                  <a:pt x="1865381" y="85140"/>
                  <a:pt x="1966354" y="77179"/>
                  <a:pt x="1754155" y="59974"/>
                </a:cubicBezTo>
                <a:cubicBezTo>
                  <a:pt x="834113" y="-14625"/>
                  <a:pt x="2015190" y="91335"/>
                  <a:pt x="1464906" y="41313"/>
                </a:cubicBezTo>
                <a:lnTo>
                  <a:pt x="942392" y="50643"/>
                </a:lnTo>
                <a:cubicBezTo>
                  <a:pt x="870812" y="52455"/>
                  <a:pt x="799358" y="57837"/>
                  <a:pt x="727787" y="59974"/>
                </a:cubicBezTo>
                <a:lnTo>
                  <a:pt x="317241" y="69305"/>
                </a:lnTo>
                <a:cubicBezTo>
                  <a:pt x="320351" y="78635"/>
                  <a:pt x="319617" y="90342"/>
                  <a:pt x="326571" y="97296"/>
                </a:cubicBezTo>
                <a:cubicBezTo>
                  <a:pt x="333526" y="104251"/>
                  <a:pt x="344919" y="104698"/>
                  <a:pt x="354563" y="106627"/>
                </a:cubicBezTo>
                <a:cubicBezTo>
                  <a:pt x="391665" y="114048"/>
                  <a:pt x="428783" y="122685"/>
                  <a:pt x="466530" y="125288"/>
                </a:cubicBezTo>
                <a:cubicBezTo>
                  <a:pt x="609395" y="135141"/>
                  <a:pt x="752550" y="141801"/>
                  <a:pt x="895738" y="143949"/>
                </a:cubicBezTo>
                <a:lnTo>
                  <a:pt x="2332653" y="153280"/>
                </a:lnTo>
                <a:lnTo>
                  <a:pt x="4301412" y="143949"/>
                </a:lnTo>
                <a:cubicBezTo>
                  <a:pt x="4348981" y="143107"/>
                  <a:pt x="4394102" y="121360"/>
                  <a:pt x="4441371" y="115958"/>
                </a:cubicBezTo>
                <a:cubicBezTo>
                  <a:pt x="4503250" y="108886"/>
                  <a:pt x="4565779" y="109737"/>
                  <a:pt x="4627983" y="106627"/>
                </a:cubicBezTo>
                <a:cubicBezTo>
                  <a:pt x="4693297" y="97296"/>
                  <a:pt x="4758184" y="84206"/>
                  <a:pt x="4823926" y="78635"/>
                </a:cubicBezTo>
                <a:cubicBezTo>
                  <a:pt x="4941855" y="68641"/>
                  <a:pt x="5178489" y="59974"/>
                  <a:pt x="5178489" y="59974"/>
                </a:cubicBezTo>
                <a:cubicBezTo>
                  <a:pt x="5231363" y="53754"/>
                  <a:pt x="5284090" y="46133"/>
                  <a:pt x="5337110" y="41313"/>
                </a:cubicBezTo>
                <a:cubicBezTo>
                  <a:pt x="5386766" y="36799"/>
                  <a:pt x="5436666" y="35534"/>
                  <a:pt x="5486400" y="31982"/>
                </a:cubicBezTo>
                <a:cubicBezTo>
                  <a:pt x="5780104" y="11003"/>
                  <a:pt x="5372543" y="35198"/>
                  <a:pt x="5766318" y="13321"/>
                </a:cubicBezTo>
                <a:cubicBezTo>
                  <a:pt x="5844073" y="16431"/>
                  <a:pt x="6061836" y="-24039"/>
                  <a:pt x="5999583" y="22652"/>
                </a:cubicBezTo>
                <a:cubicBezTo>
                  <a:pt x="5927256" y="76899"/>
                  <a:pt x="5728996" y="41313"/>
                  <a:pt x="5728996" y="41313"/>
                </a:cubicBezTo>
                <a:cubicBezTo>
                  <a:pt x="5260779" y="119350"/>
                  <a:pt x="5778803" y="37294"/>
                  <a:pt x="5458408" y="78635"/>
                </a:cubicBezTo>
                <a:cubicBezTo>
                  <a:pt x="5396025" y="86684"/>
                  <a:pt x="5334185" y="98628"/>
                  <a:pt x="5271796" y="106627"/>
                </a:cubicBezTo>
                <a:cubicBezTo>
                  <a:pt x="5212858" y="114183"/>
                  <a:pt x="5153476" y="117918"/>
                  <a:pt x="5094514" y="125288"/>
                </a:cubicBezTo>
                <a:cubicBezTo>
                  <a:pt x="5029046" y="133471"/>
                  <a:pt x="4964251" y="147025"/>
                  <a:pt x="4898571" y="153280"/>
                </a:cubicBezTo>
                <a:cubicBezTo>
                  <a:pt x="4862253" y="156739"/>
                  <a:pt x="4485495" y="171391"/>
                  <a:pt x="4469363" y="171941"/>
                </a:cubicBezTo>
                <a:lnTo>
                  <a:pt x="3881534" y="190603"/>
                </a:lnTo>
                <a:lnTo>
                  <a:pt x="3107094" y="209264"/>
                </a:lnTo>
                <a:lnTo>
                  <a:pt x="2463281" y="227925"/>
                </a:lnTo>
                <a:lnTo>
                  <a:pt x="587828" y="209264"/>
                </a:lnTo>
                <a:cubicBezTo>
                  <a:pt x="475688" y="209264"/>
                  <a:pt x="139786" y="227925"/>
                  <a:pt x="251926" y="227925"/>
                </a:cubicBezTo>
                <a:lnTo>
                  <a:pt x="3331028" y="209264"/>
                </a:lnTo>
                <a:cubicBezTo>
                  <a:pt x="3416398" y="207367"/>
                  <a:pt x="3777509" y="203592"/>
                  <a:pt x="3928187" y="190603"/>
                </a:cubicBezTo>
                <a:cubicBezTo>
                  <a:pt x="4049671" y="180130"/>
                  <a:pt x="4170752" y="165413"/>
                  <a:pt x="4292081" y="153280"/>
                </a:cubicBezTo>
                <a:cubicBezTo>
                  <a:pt x="4357365" y="146752"/>
                  <a:pt x="4422515" y="138259"/>
                  <a:pt x="4488024" y="134619"/>
                </a:cubicBezTo>
                <a:lnTo>
                  <a:pt x="4851918" y="115958"/>
                </a:lnTo>
                <a:lnTo>
                  <a:pt x="5010538" y="106627"/>
                </a:lnTo>
                <a:cubicBezTo>
                  <a:pt x="5268685" y="112847"/>
                  <a:pt x="5527355" y="107723"/>
                  <a:pt x="5784979" y="125288"/>
                </a:cubicBezTo>
                <a:cubicBezTo>
                  <a:pt x="5906036" y="133542"/>
                  <a:pt x="5542416" y="133368"/>
                  <a:pt x="5421085" y="134619"/>
                </a:cubicBezTo>
                <a:lnTo>
                  <a:pt x="3974841" y="143949"/>
                </a:lnTo>
                <a:lnTo>
                  <a:pt x="2929812" y="162611"/>
                </a:lnTo>
                <a:cubicBezTo>
                  <a:pt x="2864440" y="164086"/>
                  <a:pt x="2799257" y="171941"/>
                  <a:pt x="2733869" y="171941"/>
                </a:cubicBezTo>
                <a:lnTo>
                  <a:pt x="1324947" y="162611"/>
                </a:lnTo>
                <a:lnTo>
                  <a:pt x="373224" y="162611"/>
                </a:lnTo>
              </a:path>
            </a:pathLst>
          </a:custGeom>
          <a:solidFill>
            <a:schemeClr val="accent2"/>
          </a:solidFill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>
            <a:extLst>
              <a:ext uri="{FF2B5EF4-FFF2-40B4-BE49-F238E27FC236}">
                <a16:creationId xmlns:a16="http://schemas.microsoft.com/office/drawing/2014/main" id="{7FE2FCF7-0272-5992-5BBB-A1AF4812866B}"/>
              </a:ext>
            </a:extLst>
          </p:cNvPr>
          <p:cNvSpPr/>
          <p:nvPr/>
        </p:nvSpPr>
        <p:spPr>
          <a:xfrm>
            <a:off x="4160241" y="597160"/>
            <a:ext cx="3854755" cy="998181"/>
          </a:xfrm>
          <a:custGeom>
            <a:avLst/>
            <a:gdLst>
              <a:gd name="connsiteX0" fmla="*/ 2295331 w 4501331"/>
              <a:gd name="connsiteY0" fmla="*/ 205273 h 1772816"/>
              <a:gd name="connsiteX1" fmla="*/ 2239347 w 4501331"/>
              <a:gd name="connsiteY1" fmla="*/ 186612 h 1772816"/>
              <a:gd name="connsiteX2" fmla="*/ 2174033 w 4501331"/>
              <a:gd name="connsiteY2" fmla="*/ 177282 h 1772816"/>
              <a:gd name="connsiteX3" fmla="*/ 2127380 w 4501331"/>
              <a:gd name="connsiteY3" fmla="*/ 167951 h 1772816"/>
              <a:gd name="connsiteX4" fmla="*/ 2024743 w 4501331"/>
              <a:gd name="connsiteY4" fmla="*/ 149290 h 1772816"/>
              <a:gd name="connsiteX5" fmla="*/ 1978090 w 4501331"/>
              <a:gd name="connsiteY5" fmla="*/ 139959 h 1772816"/>
              <a:gd name="connsiteX6" fmla="*/ 1866122 w 4501331"/>
              <a:gd name="connsiteY6" fmla="*/ 130629 h 1772816"/>
              <a:gd name="connsiteX7" fmla="*/ 1576874 w 4501331"/>
              <a:gd name="connsiteY7" fmla="*/ 111967 h 1772816"/>
              <a:gd name="connsiteX8" fmla="*/ 774441 w 4501331"/>
              <a:gd name="connsiteY8" fmla="*/ 130629 h 1772816"/>
              <a:gd name="connsiteX9" fmla="*/ 709127 w 4501331"/>
              <a:gd name="connsiteY9" fmla="*/ 139959 h 1772816"/>
              <a:gd name="connsiteX10" fmla="*/ 401216 w 4501331"/>
              <a:gd name="connsiteY10" fmla="*/ 261257 h 1772816"/>
              <a:gd name="connsiteX11" fmla="*/ 289249 w 4501331"/>
              <a:gd name="connsiteY11" fmla="*/ 326571 h 1772816"/>
              <a:gd name="connsiteX12" fmla="*/ 167951 w 4501331"/>
              <a:gd name="connsiteY12" fmla="*/ 419878 h 1772816"/>
              <a:gd name="connsiteX13" fmla="*/ 65314 w 4501331"/>
              <a:gd name="connsiteY13" fmla="*/ 559837 h 1772816"/>
              <a:gd name="connsiteX14" fmla="*/ 37322 w 4501331"/>
              <a:gd name="connsiteY14" fmla="*/ 681135 h 1772816"/>
              <a:gd name="connsiteX15" fmla="*/ 18661 w 4501331"/>
              <a:gd name="connsiteY15" fmla="*/ 793102 h 1772816"/>
              <a:gd name="connsiteX16" fmla="*/ 27992 w 4501331"/>
              <a:gd name="connsiteY16" fmla="*/ 933061 h 1772816"/>
              <a:gd name="connsiteX17" fmla="*/ 65314 w 4501331"/>
              <a:gd name="connsiteY17" fmla="*/ 1082351 h 1772816"/>
              <a:gd name="connsiteX18" fmla="*/ 74645 w 4501331"/>
              <a:gd name="connsiteY18" fmla="*/ 1119673 h 1772816"/>
              <a:gd name="connsiteX19" fmla="*/ 121298 w 4501331"/>
              <a:gd name="connsiteY19" fmla="*/ 1194318 h 1772816"/>
              <a:gd name="connsiteX20" fmla="*/ 167951 w 4501331"/>
              <a:gd name="connsiteY20" fmla="*/ 1268963 h 1772816"/>
              <a:gd name="connsiteX21" fmla="*/ 307910 w 4501331"/>
              <a:gd name="connsiteY21" fmla="*/ 1390261 h 1772816"/>
              <a:gd name="connsiteX22" fmla="*/ 391886 w 4501331"/>
              <a:gd name="connsiteY22" fmla="*/ 1418253 h 1772816"/>
              <a:gd name="connsiteX23" fmla="*/ 457200 w 4501331"/>
              <a:gd name="connsiteY23" fmla="*/ 1446245 h 1772816"/>
              <a:gd name="connsiteX24" fmla="*/ 597159 w 4501331"/>
              <a:gd name="connsiteY24" fmla="*/ 1483567 h 1772816"/>
              <a:gd name="connsiteX25" fmla="*/ 989045 w 4501331"/>
              <a:gd name="connsiteY25" fmla="*/ 1548882 h 1772816"/>
              <a:gd name="connsiteX26" fmla="*/ 1091682 w 4501331"/>
              <a:gd name="connsiteY26" fmla="*/ 1558212 h 1772816"/>
              <a:gd name="connsiteX27" fmla="*/ 1343608 w 4501331"/>
              <a:gd name="connsiteY27" fmla="*/ 1586204 h 1772816"/>
              <a:gd name="connsiteX28" fmla="*/ 3275045 w 4501331"/>
              <a:gd name="connsiteY28" fmla="*/ 1595535 h 1772816"/>
              <a:gd name="connsiteX29" fmla="*/ 3844212 w 4501331"/>
              <a:gd name="connsiteY29" fmla="*/ 1586204 h 1772816"/>
              <a:gd name="connsiteX30" fmla="*/ 3956180 w 4501331"/>
              <a:gd name="connsiteY30" fmla="*/ 1576873 h 1772816"/>
              <a:gd name="connsiteX31" fmla="*/ 4133461 w 4501331"/>
              <a:gd name="connsiteY31" fmla="*/ 1539551 h 1772816"/>
              <a:gd name="connsiteX32" fmla="*/ 4189445 w 4501331"/>
              <a:gd name="connsiteY32" fmla="*/ 1520890 h 1772816"/>
              <a:gd name="connsiteX33" fmla="*/ 4264090 w 4501331"/>
              <a:gd name="connsiteY33" fmla="*/ 1502229 h 1772816"/>
              <a:gd name="connsiteX34" fmla="*/ 4338735 w 4501331"/>
              <a:gd name="connsiteY34" fmla="*/ 1474237 h 1772816"/>
              <a:gd name="connsiteX35" fmla="*/ 4376057 w 4501331"/>
              <a:gd name="connsiteY35" fmla="*/ 1446245 h 1772816"/>
              <a:gd name="connsiteX36" fmla="*/ 4450702 w 4501331"/>
              <a:gd name="connsiteY36" fmla="*/ 1380931 h 1772816"/>
              <a:gd name="connsiteX37" fmla="*/ 4488025 w 4501331"/>
              <a:gd name="connsiteY37" fmla="*/ 1287624 h 1772816"/>
              <a:gd name="connsiteX38" fmla="*/ 4488025 w 4501331"/>
              <a:gd name="connsiteY38" fmla="*/ 1007706 h 1772816"/>
              <a:gd name="connsiteX39" fmla="*/ 4413380 w 4501331"/>
              <a:gd name="connsiteY39" fmla="*/ 821094 h 1772816"/>
              <a:gd name="connsiteX40" fmla="*/ 4376057 w 4501331"/>
              <a:gd name="connsiteY40" fmla="*/ 755780 h 1772816"/>
              <a:gd name="connsiteX41" fmla="*/ 4320074 w 4501331"/>
              <a:gd name="connsiteY41" fmla="*/ 699796 h 1772816"/>
              <a:gd name="connsiteX42" fmla="*/ 4208106 w 4501331"/>
              <a:gd name="connsiteY42" fmla="*/ 587829 h 1772816"/>
              <a:gd name="connsiteX43" fmla="*/ 4161453 w 4501331"/>
              <a:gd name="connsiteY43" fmla="*/ 541175 h 1772816"/>
              <a:gd name="connsiteX44" fmla="*/ 4133461 w 4501331"/>
              <a:gd name="connsiteY44" fmla="*/ 503853 h 1772816"/>
              <a:gd name="connsiteX45" fmla="*/ 4049486 w 4501331"/>
              <a:gd name="connsiteY45" fmla="*/ 466531 h 1772816"/>
              <a:gd name="connsiteX46" fmla="*/ 3638939 w 4501331"/>
              <a:gd name="connsiteY46" fmla="*/ 242596 h 1772816"/>
              <a:gd name="connsiteX47" fmla="*/ 3340359 w 4501331"/>
              <a:gd name="connsiteY47" fmla="*/ 149290 h 1772816"/>
              <a:gd name="connsiteX48" fmla="*/ 3097763 w 4501331"/>
              <a:gd name="connsiteY48" fmla="*/ 83975 h 1772816"/>
              <a:gd name="connsiteX49" fmla="*/ 2939143 w 4501331"/>
              <a:gd name="connsiteY49" fmla="*/ 46653 h 1772816"/>
              <a:gd name="connsiteX50" fmla="*/ 2864498 w 4501331"/>
              <a:gd name="connsiteY50" fmla="*/ 18661 h 1772816"/>
              <a:gd name="connsiteX51" fmla="*/ 2668555 w 4501331"/>
              <a:gd name="connsiteY51" fmla="*/ 9331 h 1772816"/>
              <a:gd name="connsiteX52" fmla="*/ 2603241 w 4501331"/>
              <a:gd name="connsiteY52" fmla="*/ 0 h 1772816"/>
              <a:gd name="connsiteX53" fmla="*/ 1175657 w 4501331"/>
              <a:gd name="connsiteY53" fmla="*/ 27992 h 1772816"/>
              <a:gd name="connsiteX54" fmla="*/ 886408 w 4501331"/>
              <a:gd name="connsiteY54" fmla="*/ 55984 h 1772816"/>
              <a:gd name="connsiteX55" fmla="*/ 783771 w 4501331"/>
              <a:gd name="connsiteY55" fmla="*/ 65314 h 1772816"/>
              <a:gd name="connsiteX56" fmla="*/ 709127 w 4501331"/>
              <a:gd name="connsiteY56" fmla="*/ 83975 h 1772816"/>
              <a:gd name="connsiteX57" fmla="*/ 615820 w 4501331"/>
              <a:gd name="connsiteY57" fmla="*/ 93306 h 1772816"/>
              <a:gd name="connsiteX58" fmla="*/ 363894 w 4501331"/>
              <a:gd name="connsiteY58" fmla="*/ 186612 h 1772816"/>
              <a:gd name="connsiteX59" fmla="*/ 298580 w 4501331"/>
              <a:gd name="connsiteY59" fmla="*/ 233265 h 1772816"/>
              <a:gd name="connsiteX60" fmla="*/ 242596 w 4501331"/>
              <a:gd name="connsiteY60" fmla="*/ 289249 h 1772816"/>
              <a:gd name="connsiteX61" fmla="*/ 130629 w 4501331"/>
              <a:gd name="connsiteY61" fmla="*/ 447869 h 1772816"/>
              <a:gd name="connsiteX62" fmla="*/ 46653 w 4501331"/>
              <a:gd name="connsiteY62" fmla="*/ 569167 h 1772816"/>
              <a:gd name="connsiteX63" fmla="*/ 18661 w 4501331"/>
              <a:gd name="connsiteY63" fmla="*/ 643812 h 1772816"/>
              <a:gd name="connsiteX64" fmla="*/ 0 w 4501331"/>
              <a:gd name="connsiteY64" fmla="*/ 681135 h 1772816"/>
              <a:gd name="connsiteX65" fmla="*/ 37322 w 4501331"/>
              <a:gd name="connsiteY65" fmla="*/ 849086 h 1772816"/>
              <a:gd name="connsiteX66" fmla="*/ 93306 w 4501331"/>
              <a:gd name="connsiteY66" fmla="*/ 933061 h 1772816"/>
              <a:gd name="connsiteX67" fmla="*/ 214604 w 4501331"/>
              <a:gd name="connsiteY67" fmla="*/ 1054359 h 1772816"/>
              <a:gd name="connsiteX68" fmla="*/ 261257 w 4501331"/>
              <a:gd name="connsiteY68" fmla="*/ 1101012 h 1772816"/>
              <a:gd name="connsiteX69" fmla="*/ 335902 w 4501331"/>
              <a:gd name="connsiteY69" fmla="*/ 1147665 h 1772816"/>
              <a:gd name="connsiteX70" fmla="*/ 391886 w 4501331"/>
              <a:gd name="connsiteY70" fmla="*/ 1194318 h 1772816"/>
              <a:gd name="connsiteX71" fmla="*/ 522514 w 4501331"/>
              <a:gd name="connsiteY71" fmla="*/ 1268963 h 1772816"/>
              <a:gd name="connsiteX72" fmla="*/ 559837 w 4501331"/>
              <a:gd name="connsiteY72" fmla="*/ 1278294 h 1772816"/>
              <a:gd name="connsiteX73" fmla="*/ 625151 w 4501331"/>
              <a:gd name="connsiteY73" fmla="*/ 1296955 h 1772816"/>
              <a:gd name="connsiteX74" fmla="*/ 699796 w 4501331"/>
              <a:gd name="connsiteY74" fmla="*/ 1324947 h 1772816"/>
              <a:gd name="connsiteX75" fmla="*/ 914400 w 4501331"/>
              <a:gd name="connsiteY75" fmla="*/ 1371600 h 1772816"/>
              <a:gd name="connsiteX76" fmla="*/ 998376 w 4501331"/>
              <a:gd name="connsiteY76" fmla="*/ 1380931 h 1772816"/>
              <a:gd name="connsiteX77" fmla="*/ 1110343 w 4501331"/>
              <a:gd name="connsiteY77" fmla="*/ 1399592 h 1772816"/>
              <a:gd name="connsiteX78" fmla="*/ 1184988 w 4501331"/>
              <a:gd name="connsiteY78" fmla="*/ 1418253 h 1772816"/>
              <a:gd name="connsiteX79" fmla="*/ 1418253 w 4501331"/>
              <a:gd name="connsiteY79" fmla="*/ 1436914 h 1772816"/>
              <a:gd name="connsiteX80" fmla="*/ 1856792 w 4501331"/>
              <a:gd name="connsiteY80" fmla="*/ 1446245 h 1772816"/>
              <a:gd name="connsiteX81" fmla="*/ 2659225 w 4501331"/>
              <a:gd name="connsiteY81" fmla="*/ 1474237 h 1772816"/>
              <a:gd name="connsiteX82" fmla="*/ 2995127 w 4501331"/>
              <a:gd name="connsiteY82" fmla="*/ 1502229 h 1772816"/>
              <a:gd name="connsiteX83" fmla="*/ 3321698 w 4501331"/>
              <a:gd name="connsiteY83" fmla="*/ 1539551 h 1772816"/>
              <a:gd name="connsiteX84" fmla="*/ 3620278 w 4501331"/>
              <a:gd name="connsiteY84" fmla="*/ 1530220 h 1772816"/>
              <a:gd name="connsiteX85" fmla="*/ 3657600 w 4501331"/>
              <a:gd name="connsiteY85" fmla="*/ 1520890 h 1772816"/>
              <a:gd name="connsiteX86" fmla="*/ 3704253 w 4501331"/>
              <a:gd name="connsiteY86" fmla="*/ 1511559 h 1772816"/>
              <a:gd name="connsiteX87" fmla="*/ 3825551 w 4501331"/>
              <a:gd name="connsiteY87" fmla="*/ 1492898 h 1772816"/>
              <a:gd name="connsiteX88" fmla="*/ 3956180 w 4501331"/>
              <a:gd name="connsiteY88" fmla="*/ 1427584 h 1772816"/>
              <a:gd name="connsiteX89" fmla="*/ 4021494 w 4501331"/>
              <a:gd name="connsiteY89" fmla="*/ 1399592 h 1772816"/>
              <a:gd name="connsiteX90" fmla="*/ 4077478 w 4501331"/>
              <a:gd name="connsiteY90" fmla="*/ 1371600 h 1772816"/>
              <a:gd name="connsiteX91" fmla="*/ 4142792 w 4501331"/>
              <a:gd name="connsiteY91" fmla="*/ 1296955 h 1772816"/>
              <a:gd name="connsiteX92" fmla="*/ 4217437 w 4501331"/>
              <a:gd name="connsiteY92" fmla="*/ 1138335 h 1772816"/>
              <a:gd name="connsiteX93" fmla="*/ 4254759 w 4501331"/>
              <a:gd name="connsiteY93" fmla="*/ 1045029 h 1772816"/>
              <a:gd name="connsiteX94" fmla="*/ 4292082 w 4501331"/>
              <a:gd name="connsiteY94" fmla="*/ 961053 h 1772816"/>
              <a:gd name="connsiteX95" fmla="*/ 4310743 w 4501331"/>
              <a:gd name="connsiteY95" fmla="*/ 858416 h 1772816"/>
              <a:gd name="connsiteX96" fmla="*/ 4301412 w 4501331"/>
              <a:gd name="connsiteY96" fmla="*/ 662473 h 1772816"/>
              <a:gd name="connsiteX97" fmla="*/ 4189445 w 4501331"/>
              <a:gd name="connsiteY97" fmla="*/ 494522 h 1772816"/>
              <a:gd name="connsiteX98" fmla="*/ 4114800 w 4501331"/>
              <a:gd name="connsiteY98" fmla="*/ 429208 h 1772816"/>
              <a:gd name="connsiteX99" fmla="*/ 4030825 w 4501331"/>
              <a:gd name="connsiteY99" fmla="*/ 373224 h 1772816"/>
              <a:gd name="connsiteX100" fmla="*/ 3918857 w 4501331"/>
              <a:gd name="connsiteY100" fmla="*/ 317241 h 1772816"/>
              <a:gd name="connsiteX101" fmla="*/ 3825551 w 4501331"/>
              <a:gd name="connsiteY101" fmla="*/ 289249 h 1772816"/>
              <a:gd name="connsiteX102" fmla="*/ 3601616 w 4501331"/>
              <a:gd name="connsiteY102" fmla="*/ 186612 h 1772816"/>
              <a:gd name="connsiteX103" fmla="*/ 3321698 w 4501331"/>
              <a:gd name="connsiteY103" fmla="*/ 121298 h 1772816"/>
              <a:gd name="connsiteX104" fmla="*/ 2976465 w 4501331"/>
              <a:gd name="connsiteY104" fmla="*/ 83975 h 1772816"/>
              <a:gd name="connsiteX105" fmla="*/ 2332653 w 4501331"/>
              <a:gd name="connsiteY105" fmla="*/ 55984 h 1772816"/>
              <a:gd name="connsiteX106" fmla="*/ 979714 w 4501331"/>
              <a:gd name="connsiteY106" fmla="*/ 83975 h 1772816"/>
              <a:gd name="connsiteX107" fmla="*/ 634482 w 4501331"/>
              <a:gd name="connsiteY107" fmla="*/ 102637 h 1772816"/>
              <a:gd name="connsiteX108" fmla="*/ 587829 w 4501331"/>
              <a:gd name="connsiteY108" fmla="*/ 111967 h 1772816"/>
              <a:gd name="connsiteX109" fmla="*/ 531845 w 4501331"/>
              <a:gd name="connsiteY109" fmla="*/ 121298 h 1772816"/>
              <a:gd name="connsiteX110" fmla="*/ 503853 w 4501331"/>
              <a:gd name="connsiteY110" fmla="*/ 130629 h 1772816"/>
              <a:gd name="connsiteX111" fmla="*/ 466531 w 4501331"/>
              <a:gd name="connsiteY111" fmla="*/ 139959 h 1772816"/>
              <a:gd name="connsiteX112" fmla="*/ 363894 w 4501331"/>
              <a:gd name="connsiteY112" fmla="*/ 205273 h 1772816"/>
              <a:gd name="connsiteX113" fmla="*/ 317241 w 4501331"/>
              <a:gd name="connsiteY113" fmla="*/ 251927 h 1772816"/>
              <a:gd name="connsiteX114" fmla="*/ 242596 w 4501331"/>
              <a:gd name="connsiteY114" fmla="*/ 345233 h 1772816"/>
              <a:gd name="connsiteX115" fmla="*/ 195943 w 4501331"/>
              <a:gd name="connsiteY115" fmla="*/ 401216 h 1772816"/>
              <a:gd name="connsiteX116" fmla="*/ 139959 w 4501331"/>
              <a:gd name="connsiteY116" fmla="*/ 457200 h 1772816"/>
              <a:gd name="connsiteX117" fmla="*/ 102637 w 4501331"/>
              <a:gd name="connsiteY117" fmla="*/ 531845 h 1772816"/>
              <a:gd name="connsiteX118" fmla="*/ 74645 w 4501331"/>
              <a:gd name="connsiteY118" fmla="*/ 569167 h 1772816"/>
              <a:gd name="connsiteX119" fmla="*/ 46653 w 4501331"/>
              <a:gd name="connsiteY119" fmla="*/ 615820 h 1772816"/>
              <a:gd name="connsiteX120" fmla="*/ 27992 w 4501331"/>
              <a:gd name="connsiteY120" fmla="*/ 727788 h 1772816"/>
              <a:gd name="connsiteX121" fmla="*/ 9331 w 4501331"/>
              <a:gd name="connsiteY121" fmla="*/ 821094 h 1772816"/>
              <a:gd name="connsiteX122" fmla="*/ 18661 w 4501331"/>
              <a:gd name="connsiteY122" fmla="*/ 1110343 h 1772816"/>
              <a:gd name="connsiteX123" fmla="*/ 37322 w 4501331"/>
              <a:gd name="connsiteY123" fmla="*/ 1138335 h 1772816"/>
              <a:gd name="connsiteX124" fmla="*/ 55984 w 4501331"/>
              <a:gd name="connsiteY124" fmla="*/ 1203649 h 1772816"/>
              <a:gd name="connsiteX125" fmla="*/ 121298 w 4501331"/>
              <a:gd name="connsiteY125" fmla="*/ 1306286 h 1772816"/>
              <a:gd name="connsiteX126" fmla="*/ 195943 w 4501331"/>
              <a:gd name="connsiteY126" fmla="*/ 1371600 h 1772816"/>
              <a:gd name="connsiteX127" fmla="*/ 307910 w 4501331"/>
              <a:gd name="connsiteY127" fmla="*/ 1427584 h 1772816"/>
              <a:gd name="connsiteX128" fmla="*/ 466531 w 4501331"/>
              <a:gd name="connsiteY128" fmla="*/ 1474237 h 1772816"/>
              <a:gd name="connsiteX129" fmla="*/ 718457 w 4501331"/>
              <a:gd name="connsiteY129" fmla="*/ 1520890 h 1772816"/>
              <a:gd name="connsiteX130" fmla="*/ 2192694 w 4501331"/>
              <a:gd name="connsiteY130" fmla="*/ 1502229 h 1772816"/>
              <a:gd name="connsiteX131" fmla="*/ 2267339 w 4501331"/>
              <a:gd name="connsiteY131" fmla="*/ 1492898 h 1772816"/>
              <a:gd name="connsiteX132" fmla="*/ 2472612 w 4501331"/>
              <a:gd name="connsiteY132" fmla="*/ 1464906 h 1772816"/>
              <a:gd name="connsiteX133" fmla="*/ 2500604 w 4501331"/>
              <a:gd name="connsiteY133" fmla="*/ 1455575 h 1772816"/>
              <a:gd name="connsiteX134" fmla="*/ 3172408 w 4501331"/>
              <a:gd name="connsiteY134" fmla="*/ 1436914 h 1772816"/>
              <a:gd name="connsiteX135" fmla="*/ 3657600 w 4501331"/>
              <a:gd name="connsiteY135" fmla="*/ 1408922 h 1772816"/>
              <a:gd name="connsiteX136" fmla="*/ 3806890 w 4501331"/>
              <a:gd name="connsiteY136" fmla="*/ 1390261 h 1772816"/>
              <a:gd name="connsiteX137" fmla="*/ 3890865 w 4501331"/>
              <a:gd name="connsiteY137" fmla="*/ 1380931 h 1772816"/>
              <a:gd name="connsiteX138" fmla="*/ 3946849 w 4501331"/>
              <a:gd name="connsiteY138" fmla="*/ 1362269 h 1772816"/>
              <a:gd name="connsiteX139" fmla="*/ 4040155 w 4501331"/>
              <a:gd name="connsiteY139" fmla="*/ 1324947 h 1772816"/>
              <a:gd name="connsiteX140" fmla="*/ 4096139 w 4501331"/>
              <a:gd name="connsiteY140" fmla="*/ 1306286 h 1772816"/>
              <a:gd name="connsiteX141" fmla="*/ 4217437 w 4501331"/>
              <a:gd name="connsiteY141" fmla="*/ 1287624 h 1772816"/>
              <a:gd name="connsiteX142" fmla="*/ 4376057 w 4501331"/>
              <a:gd name="connsiteY142" fmla="*/ 1231641 h 1772816"/>
              <a:gd name="connsiteX143" fmla="*/ 4413380 w 4501331"/>
              <a:gd name="connsiteY143" fmla="*/ 1212980 h 1772816"/>
              <a:gd name="connsiteX144" fmla="*/ 4432041 w 4501331"/>
              <a:gd name="connsiteY144" fmla="*/ 1194318 h 1772816"/>
              <a:gd name="connsiteX145" fmla="*/ 4441371 w 4501331"/>
              <a:gd name="connsiteY145" fmla="*/ 1166327 h 1772816"/>
              <a:gd name="connsiteX146" fmla="*/ 4422710 w 4501331"/>
              <a:gd name="connsiteY146" fmla="*/ 951722 h 1772816"/>
              <a:gd name="connsiteX147" fmla="*/ 4394718 w 4501331"/>
              <a:gd name="connsiteY147" fmla="*/ 877078 h 1772816"/>
              <a:gd name="connsiteX148" fmla="*/ 4310743 w 4501331"/>
              <a:gd name="connsiteY148" fmla="*/ 718457 h 1772816"/>
              <a:gd name="connsiteX149" fmla="*/ 4292082 w 4501331"/>
              <a:gd name="connsiteY149" fmla="*/ 690465 h 1772816"/>
              <a:gd name="connsiteX150" fmla="*/ 4273420 w 4501331"/>
              <a:gd name="connsiteY150" fmla="*/ 643812 h 1772816"/>
              <a:gd name="connsiteX151" fmla="*/ 4170784 w 4501331"/>
              <a:gd name="connsiteY151" fmla="*/ 522514 h 1772816"/>
              <a:gd name="connsiteX152" fmla="*/ 4068147 w 4501331"/>
              <a:gd name="connsiteY152" fmla="*/ 429208 h 1772816"/>
              <a:gd name="connsiteX153" fmla="*/ 3993502 w 4501331"/>
              <a:gd name="connsiteY153" fmla="*/ 363894 h 1772816"/>
              <a:gd name="connsiteX154" fmla="*/ 3965510 w 4501331"/>
              <a:gd name="connsiteY154" fmla="*/ 326571 h 1772816"/>
              <a:gd name="connsiteX155" fmla="*/ 3918857 w 4501331"/>
              <a:gd name="connsiteY155" fmla="*/ 307910 h 1772816"/>
              <a:gd name="connsiteX156" fmla="*/ 3872204 w 4501331"/>
              <a:gd name="connsiteY156" fmla="*/ 270588 h 1772816"/>
              <a:gd name="connsiteX157" fmla="*/ 3750906 w 4501331"/>
              <a:gd name="connsiteY157" fmla="*/ 205273 h 1772816"/>
              <a:gd name="connsiteX158" fmla="*/ 3676261 w 4501331"/>
              <a:gd name="connsiteY158" fmla="*/ 186612 h 1772816"/>
              <a:gd name="connsiteX159" fmla="*/ 3470988 w 4501331"/>
              <a:gd name="connsiteY159" fmla="*/ 111967 h 1772816"/>
              <a:gd name="connsiteX160" fmla="*/ 3200400 w 4501331"/>
              <a:gd name="connsiteY160" fmla="*/ 74645 h 1772816"/>
              <a:gd name="connsiteX161" fmla="*/ 2892490 w 4501331"/>
              <a:gd name="connsiteY161" fmla="*/ 93306 h 1772816"/>
              <a:gd name="connsiteX162" fmla="*/ 2631233 w 4501331"/>
              <a:gd name="connsiteY162" fmla="*/ 121298 h 1772816"/>
              <a:gd name="connsiteX163" fmla="*/ 2481943 w 4501331"/>
              <a:gd name="connsiteY163" fmla="*/ 139959 h 1772816"/>
              <a:gd name="connsiteX164" fmla="*/ 2341984 w 4501331"/>
              <a:gd name="connsiteY164" fmla="*/ 149290 h 1772816"/>
              <a:gd name="connsiteX165" fmla="*/ 2080727 w 4501331"/>
              <a:gd name="connsiteY165" fmla="*/ 186612 h 1772816"/>
              <a:gd name="connsiteX166" fmla="*/ 1866122 w 4501331"/>
              <a:gd name="connsiteY166" fmla="*/ 205273 h 1772816"/>
              <a:gd name="connsiteX167" fmla="*/ 1623527 w 4501331"/>
              <a:gd name="connsiteY167" fmla="*/ 223935 h 1772816"/>
              <a:gd name="connsiteX168" fmla="*/ 1418253 w 4501331"/>
              <a:gd name="connsiteY168" fmla="*/ 251927 h 1772816"/>
              <a:gd name="connsiteX169" fmla="*/ 1194318 w 4501331"/>
              <a:gd name="connsiteY169" fmla="*/ 289249 h 1772816"/>
              <a:gd name="connsiteX170" fmla="*/ 1110343 w 4501331"/>
              <a:gd name="connsiteY170" fmla="*/ 298580 h 1772816"/>
              <a:gd name="connsiteX171" fmla="*/ 74645 w 4501331"/>
              <a:gd name="connsiteY171" fmla="*/ 317241 h 1772816"/>
              <a:gd name="connsiteX172" fmla="*/ 46653 w 4501331"/>
              <a:gd name="connsiteY172" fmla="*/ 363894 h 1772816"/>
              <a:gd name="connsiteX173" fmla="*/ 27992 w 4501331"/>
              <a:gd name="connsiteY173" fmla="*/ 438539 h 1772816"/>
              <a:gd name="connsiteX174" fmla="*/ 37322 w 4501331"/>
              <a:gd name="connsiteY174" fmla="*/ 699796 h 1772816"/>
              <a:gd name="connsiteX175" fmla="*/ 130629 w 4501331"/>
              <a:gd name="connsiteY175" fmla="*/ 933061 h 1772816"/>
              <a:gd name="connsiteX176" fmla="*/ 149290 w 4501331"/>
              <a:gd name="connsiteY176" fmla="*/ 979714 h 1772816"/>
              <a:gd name="connsiteX177" fmla="*/ 233265 w 4501331"/>
              <a:gd name="connsiteY177" fmla="*/ 1119673 h 1772816"/>
              <a:gd name="connsiteX178" fmla="*/ 363894 w 4501331"/>
              <a:gd name="connsiteY178" fmla="*/ 1324947 h 1772816"/>
              <a:gd name="connsiteX179" fmla="*/ 401216 w 4501331"/>
              <a:gd name="connsiteY179" fmla="*/ 1380931 h 1772816"/>
              <a:gd name="connsiteX180" fmla="*/ 569167 w 4501331"/>
              <a:gd name="connsiteY180" fmla="*/ 1539551 h 1772816"/>
              <a:gd name="connsiteX181" fmla="*/ 699796 w 4501331"/>
              <a:gd name="connsiteY181" fmla="*/ 1632857 h 1772816"/>
              <a:gd name="connsiteX182" fmla="*/ 923731 w 4501331"/>
              <a:gd name="connsiteY182" fmla="*/ 1716833 h 1772816"/>
              <a:gd name="connsiteX183" fmla="*/ 1035698 w 4501331"/>
              <a:gd name="connsiteY183" fmla="*/ 1726163 h 1772816"/>
              <a:gd name="connsiteX184" fmla="*/ 1156996 w 4501331"/>
              <a:gd name="connsiteY184" fmla="*/ 1744824 h 1772816"/>
              <a:gd name="connsiteX185" fmla="*/ 1464906 w 4501331"/>
              <a:gd name="connsiteY185" fmla="*/ 1772816 h 1772816"/>
              <a:gd name="connsiteX186" fmla="*/ 2155371 w 4501331"/>
              <a:gd name="connsiteY186" fmla="*/ 1763486 h 1772816"/>
              <a:gd name="connsiteX187" fmla="*/ 2295331 w 4501331"/>
              <a:gd name="connsiteY187" fmla="*/ 1754155 h 1772816"/>
              <a:gd name="connsiteX188" fmla="*/ 2519265 w 4501331"/>
              <a:gd name="connsiteY188" fmla="*/ 1716833 h 1772816"/>
              <a:gd name="connsiteX189" fmla="*/ 2659225 w 4501331"/>
              <a:gd name="connsiteY189" fmla="*/ 1698171 h 1772816"/>
              <a:gd name="connsiteX190" fmla="*/ 2808514 w 4501331"/>
              <a:gd name="connsiteY190" fmla="*/ 1670180 h 1772816"/>
              <a:gd name="connsiteX191" fmla="*/ 2957804 w 4501331"/>
              <a:gd name="connsiteY191" fmla="*/ 1660849 h 1772816"/>
              <a:gd name="connsiteX192" fmla="*/ 3209731 w 4501331"/>
              <a:gd name="connsiteY192" fmla="*/ 1642188 h 1772816"/>
              <a:gd name="connsiteX193" fmla="*/ 3442996 w 4501331"/>
              <a:gd name="connsiteY193" fmla="*/ 1604865 h 1772816"/>
              <a:gd name="connsiteX194" fmla="*/ 3498980 w 4501331"/>
              <a:gd name="connsiteY194" fmla="*/ 1595535 h 1772816"/>
              <a:gd name="connsiteX195" fmla="*/ 3638939 w 4501331"/>
              <a:gd name="connsiteY195" fmla="*/ 1576873 h 1772816"/>
              <a:gd name="connsiteX196" fmla="*/ 3816220 w 4501331"/>
              <a:gd name="connsiteY196" fmla="*/ 1539551 h 1772816"/>
              <a:gd name="connsiteX197" fmla="*/ 3844212 w 4501331"/>
              <a:gd name="connsiteY197" fmla="*/ 1530220 h 1772816"/>
              <a:gd name="connsiteX198" fmla="*/ 4021494 w 4501331"/>
              <a:gd name="connsiteY198" fmla="*/ 1511559 h 1772816"/>
              <a:gd name="connsiteX199" fmla="*/ 4105469 w 4501331"/>
              <a:gd name="connsiteY199" fmla="*/ 1502229 h 1772816"/>
              <a:gd name="connsiteX200" fmla="*/ 4198776 w 4501331"/>
              <a:gd name="connsiteY200" fmla="*/ 1483567 h 1772816"/>
              <a:gd name="connsiteX201" fmla="*/ 4338735 w 4501331"/>
              <a:gd name="connsiteY201" fmla="*/ 1474237 h 1772816"/>
              <a:gd name="connsiteX202" fmla="*/ 4394718 w 4501331"/>
              <a:gd name="connsiteY202" fmla="*/ 1464906 h 1772816"/>
              <a:gd name="connsiteX203" fmla="*/ 4413380 w 4501331"/>
              <a:gd name="connsiteY203" fmla="*/ 1446245 h 1772816"/>
              <a:gd name="connsiteX204" fmla="*/ 4450702 w 4501331"/>
              <a:gd name="connsiteY204" fmla="*/ 1399592 h 1772816"/>
              <a:gd name="connsiteX205" fmla="*/ 4460033 w 4501331"/>
              <a:gd name="connsiteY205" fmla="*/ 1334278 h 1772816"/>
              <a:gd name="connsiteX206" fmla="*/ 4469363 w 4501331"/>
              <a:gd name="connsiteY206" fmla="*/ 1296955 h 1772816"/>
              <a:gd name="connsiteX207" fmla="*/ 4441371 w 4501331"/>
              <a:gd name="connsiteY207" fmla="*/ 1045029 h 1772816"/>
              <a:gd name="connsiteX208" fmla="*/ 4338735 w 4501331"/>
              <a:gd name="connsiteY208" fmla="*/ 877078 h 1772816"/>
              <a:gd name="connsiteX209" fmla="*/ 4320074 w 4501331"/>
              <a:gd name="connsiteY209" fmla="*/ 830424 h 1772816"/>
              <a:gd name="connsiteX210" fmla="*/ 4292082 w 4501331"/>
              <a:gd name="connsiteY210" fmla="*/ 802433 h 1772816"/>
              <a:gd name="connsiteX211" fmla="*/ 4189445 w 4501331"/>
              <a:gd name="connsiteY211" fmla="*/ 671804 h 1772816"/>
              <a:gd name="connsiteX212" fmla="*/ 4096139 w 4501331"/>
              <a:gd name="connsiteY212" fmla="*/ 578498 h 1772816"/>
              <a:gd name="connsiteX213" fmla="*/ 3965510 w 4501331"/>
              <a:gd name="connsiteY213" fmla="*/ 457200 h 1772816"/>
              <a:gd name="connsiteX214" fmla="*/ 3928188 w 4501331"/>
              <a:gd name="connsiteY214" fmla="*/ 438539 h 1772816"/>
              <a:gd name="connsiteX215" fmla="*/ 3872204 w 4501331"/>
              <a:gd name="connsiteY215" fmla="*/ 401216 h 1772816"/>
              <a:gd name="connsiteX216" fmla="*/ 3769567 w 4501331"/>
              <a:gd name="connsiteY216" fmla="*/ 335902 h 1772816"/>
              <a:gd name="connsiteX217" fmla="*/ 3582955 w 4501331"/>
              <a:gd name="connsiteY217" fmla="*/ 270588 h 1772816"/>
              <a:gd name="connsiteX218" fmla="*/ 3498980 w 4501331"/>
              <a:gd name="connsiteY218" fmla="*/ 242596 h 1772816"/>
              <a:gd name="connsiteX219" fmla="*/ 3452327 w 4501331"/>
              <a:gd name="connsiteY219" fmla="*/ 233265 h 1772816"/>
              <a:gd name="connsiteX220" fmla="*/ 3359020 w 4501331"/>
              <a:gd name="connsiteY220" fmla="*/ 195943 h 1772816"/>
              <a:gd name="connsiteX221" fmla="*/ 3191069 w 4501331"/>
              <a:gd name="connsiteY221" fmla="*/ 158620 h 1772816"/>
              <a:gd name="connsiteX222" fmla="*/ 3107094 w 4501331"/>
              <a:gd name="connsiteY222" fmla="*/ 149290 h 1772816"/>
              <a:gd name="connsiteX223" fmla="*/ 2649894 w 4501331"/>
              <a:gd name="connsiteY223" fmla="*/ 121298 h 1772816"/>
              <a:gd name="connsiteX224" fmla="*/ 615820 w 4501331"/>
              <a:gd name="connsiteY224" fmla="*/ 130629 h 1772816"/>
              <a:gd name="connsiteX225" fmla="*/ 559837 w 4501331"/>
              <a:gd name="connsiteY225" fmla="*/ 139959 h 1772816"/>
              <a:gd name="connsiteX226" fmla="*/ 494522 w 4501331"/>
              <a:gd name="connsiteY226" fmla="*/ 149290 h 1772816"/>
              <a:gd name="connsiteX227" fmla="*/ 419878 w 4501331"/>
              <a:gd name="connsiteY227" fmla="*/ 177282 h 1772816"/>
              <a:gd name="connsiteX228" fmla="*/ 354563 w 4501331"/>
              <a:gd name="connsiteY228" fmla="*/ 195943 h 1772816"/>
              <a:gd name="connsiteX229" fmla="*/ 307910 w 4501331"/>
              <a:gd name="connsiteY229" fmla="*/ 214604 h 1772816"/>
              <a:gd name="connsiteX230" fmla="*/ 279918 w 4501331"/>
              <a:gd name="connsiteY230" fmla="*/ 223935 h 1772816"/>
              <a:gd name="connsiteX231" fmla="*/ 251927 w 4501331"/>
              <a:gd name="connsiteY231" fmla="*/ 251927 h 1772816"/>
              <a:gd name="connsiteX232" fmla="*/ 214604 w 4501331"/>
              <a:gd name="connsiteY232" fmla="*/ 270588 h 1772816"/>
              <a:gd name="connsiteX233" fmla="*/ 83976 w 4501331"/>
              <a:gd name="connsiteY233" fmla="*/ 438539 h 1772816"/>
              <a:gd name="connsiteX234" fmla="*/ 27992 w 4501331"/>
              <a:gd name="connsiteY234" fmla="*/ 531845 h 1772816"/>
              <a:gd name="connsiteX235" fmla="*/ 27992 w 4501331"/>
              <a:gd name="connsiteY235" fmla="*/ 923731 h 1772816"/>
              <a:gd name="connsiteX236" fmla="*/ 93306 w 4501331"/>
              <a:gd name="connsiteY236" fmla="*/ 1026367 h 1772816"/>
              <a:gd name="connsiteX237" fmla="*/ 111967 w 4501331"/>
              <a:gd name="connsiteY237" fmla="*/ 1054359 h 1772816"/>
              <a:gd name="connsiteX238" fmla="*/ 158620 w 4501331"/>
              <a:gd name="connsiteY238" fmla="*/ 1101012 h 1772816"/>
              <a:gd name="connsiteX239" fmla="*/ 195943 w 4501331"/>
              <a:gd name="connsiteY239" fmla="*/ 1129004 h 177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4501331" h="1772816">
                <a:moveTo>
                  <a:pt x="2295331" y="205273"/>
                </a:moveTo>
                <a:cubicBezTo>
                  <a:pt x="2276670" y="199053"/>
                  <a:pt x="2258514" y="191035"/>
                  <a:pt x="2239347" y="186612"/>
                </a:cubicBezTo>
                <a:cubicBezTo>
                  <a:pt x="2217918" y="181667"/>
                  <a:pt x="2195726" y="180897"/>
                  <a:pt x="2174033" y="177282"/>
                </a:cubicBezTo>
                <a:cubicBezTo>
                  <a:pt x="2158390" y="174675"/>
                  <a:pt x="2142861" y="171391"/>
                  <a:pt x="2127380" y="167951"/>
                </a:cubicBezTo>
                <a:cubicBezTo>
                  <a:pt x="2019901" y="144066"/>
                  <a:pt x="2186477" y="176245"/>
                  <a:pt x="2024743" y="149290"/>
                </a:cubicBezTo>
                <a:cubicBezTo>
                  <a:pt x="2009100" y="146683"/>
                  <a:pt x="1993840" y="141812"/>
                  <a:pt x="1978090" y="139959"/>
                </a:cubicBezTo>
                <a:cubicBezTo>
                  <a:pt x="1940894" y="135583"/>
                  <a:pt x="1903483" y="133236"/>
                  <a:pt x="1866122" y="130629"/>
                </a:cubicBezTo>
                <a:lnTo>
                  <a:pt x="1576874" y="111967"/>
                </a:lnTo>
                <a:lnTo>
                  <a:pt x="774441" y="130629"/>
                </a:lnTo>
                <a:cubicBezTo>
                  <a:pt x="752460" y="131338"/>
                  <a:pt x="730344" y="134173"/>
                  <a:pt x="709127" y="139959"/>
                </a:cubicBezTo>
                <a:cubicBezTo>
                  <a:pt x="395957" y="225368"/>
                  <a:pt x="757483" y="142493"/>
                  <a:pt x="401216" y="261257"/>
                </a:cubicBezTo>
                <a:cubicBezTo>
                  <a:pt x="345456" y="279845"/>
                  <a:pt x="367227" y="269860"/>
                  <a:pt x="289249" y="326571"/>
                </a:cubicBezTo>
                <a:cubicBezTo>
                  <a:pt x="247994" y="356574"/>
                  <a:pt x="200608" y="380690"/>
                  <a:pt x="167951" y="419878"/>
                </a:cubicBezTo>
                <a:cubicBezTo>
                  <a:pt x="99761" y="501706"/>
                  <a:pt x="134772" y="455649"/>
                  <a:pt x="65314" y="559837"/>
                </a:cubicBezTo>
                <a:cubicBezTo>
                  <a:pt x="52100" y="612696"/>
                  <a:pt x="45937" y="632318"/>
                  <a:pt x="37322" y="681135"/>
                </a:cubicBezTo>
                <a:cubicBezTo>
                  <a:pt x="30746" y="718396"/>
                  <a:pt x="18661" y="793102"/>
                  <a:pt x="18661" y="793102"/>
                </a:cubicBezTo>
                <a:cubicBezTo>
                  <a:pt x="21771" y="839755"/>
                  <a:pt x="22193" y="886665"/>
                  <a:pt x="27992" y="933061"/>
                </a:cubicBezTo>
                <a:cubicBezTo>
                  <a:pt x="33818" y="979669"/>
                  <a:pt x="52789" y="1036426"/>
                  <a:pt x="65314" y="1082351"/>
                </a:cubicBezTo>
                <a:cubicBezTo>
                  <a:pt x="68688" y="1094723"/>
                  <a:pt x="68910" y="1108203"/>
                  <a:pt x="74645" y="1119673"/>
                </a:cubicBezTo>
                <a:cubicBezTo>
                  <a:pt x="87767" y="1145917"/>
                  <a:pt x="106514" y="1168973"/>
                  <a:pt x="121298" y="1194318"/>
                </a:cubicBezTo>
                <a:cubicBezTo>
                  <a:pt x="140004" y="1226386"/>
                  <a:pt x="139338" y="1241940"/>
                  <a:pt x="167951" y="1268963"/>
                </a:cubicBezTo>
                <a:cubicBezTo>
                  <a:pt x="212834" y="1311352"/>
                  <a:pt x="249342" y="1370738"/>
                  <a:pt x="307910" y="1390261"/>
                </a:cubicBezTo>
                <a:cubicBezTo>
                  <a:pt x="335902" y="1399592"/>
                  <a:pt x="364259" y="1407893"/>
                  <a:pt x="391886" y="1418253"/>
                </a:cubicBezTo>
                <a:cubicBezTo>
                  <a:pt x="414064" y="1426570"/>
                  <a:pt x="434628" y="1439063"/>
                  <a:pt x="457200" y="1446245"/>
                </a:cubicBezTo>
                <a:cubicBezTo>
                  <a:pt x="503210" y="1460885"/>
                  <a:pt x="550053" y="1472968"/>
                  <a:pt x="597159" y="1483567"/>
                </a:cubicBezTo>
                <a:cubicBezTo>
                  <a:pt x="790551" y="1527080"/>
                  <a:pt x="813494" y="1530073"/>
                  <a:pt x="989045" y="1548882"/>
                </a:cubicBezTo>
                <a:cubicBezTo>
                  <a:pt x="1023203" y="1552542"/>
                  <a:pt x="1057573" y="1554119"/>
                  <a:pt x="1091682" y="1558212"/>
                </a:cubicBezTo>
                <a:cubicBezTo>
                  <a:pt x="1188088" y="1569780"/>
                  <a:pt x="1247018" y="1585326"/>
                  <a:pt x="1343608" y="1586204"/>
                </a:cubicBezTo>
                <a:lnTo>
                  <a:pt x="3275045" y="1595535"/>
                </a:lnTo>
                <a:lnTo>
                  <a:pt x="3844212" y="1586204"/>
                </a:lnTo>
                <a:cubicBezTo>
                  <a:pt x="3881650" y="1585178"/>
                  <a:pt x="3919332" y="1583573"/>
                  <a:pt x="3956180" y="1576873"/>
                </a:cubicBezTo>
                <a:cubicBezTo>
                  <a:pt x="4277518" y="1518449"/>
                  <a:pt x="3842828" y="1571845"/>
                  <a:pt x="4133461" y="1539551"/>
                </a:cubicBezTo>
                <a:cubicBezTo>
                  <a:pt x="4152122" y="1533331"/>
                  <a:pt x="4170531" y="1526294"/>
                  <a:pt x="4189445" y="1520890"/>
                </a:cubicBezTo>
                <a:cubicBezTo>
                  <a:pt x="4214106" y="1513844"/>
                  <a:pt x="4239610" y="1509879"/>
                  <a:pt x="4264090" y="1502229"/>
                </a:cubicBezTo>
                <a:cubicBezTo>
                  <a:pt x="4289454" y="1494303"/>
                  <a:pt x="4313853" y="1483568"/>
                  <a:pt x="4338735" y="1474237"/>
                </a:cubicBezTo>
                <a:cubicBezTo>
                  <a:pt x="4351176" y="1464906"/>
                  <a:pt x="4362870" y="1454487"/>
                  <a:pt x="4376057" y="1446245"/>
                </a:cubicBezTo>
                <a:cubicBezTo>
                  <a:pt x="4420639" y="1418381"/>
                  <a:pt x="4419801" y="1438870"/>
                  <a:pt x="4450702" y="1380931"/>
                </a:cubicBezTo>
                <a:cubicBezTo>
                  <a:pt x="4466466" y="1351374"/>
                  <a:pt x="4488025" y="1287624"/>
                  <a:pt x="4488025" y="1287624"/>
                </a:cubicBezTo>
                <a:cubicBezTo>
                  <a:pt x="4501914" y="1176505"/>
                  <a:pt x="4509246" y="1152007"/>
                  <a:pt x="4488025" y="1007706"/>
                </a:cubicBezTo>
                <a:cubicBezTo>
                  <a:pt x="4479462" y="949478"/>
                  <a:pt x="4441739" y="874267"/>
                  <a:pt x="4413380" y="821094"/>
                </a:cubicBezTo>
                <a:cubicBezTo>
                  <a:pt x="4401580" y="798969"/>
                  <a:pt x="4391346" y="775655"/>
                  <a:pt x="4376057" y="755780"/>
                </a:cubicBezTo>
                <a:cubicBezTo>
                  <a:pt x="4359966" y="734862"/>
                  <a:pt x="4337974" y="719188"/>
                  <a:pt x="4320074" y="699796"/>
                </a:cubicBezTo>
                <a:cubicBezTo>
                  <a:pt x="4173906" y="541447"/>
                  <a:pt x="4349125" y="716029"/>
                  <a:pt x="4208106" y="587829"/>
                </a:cubicBezTo>
                <a:cubicBezTo>
                  <a:pt x="4191833" y="573035"/>
                  <a:pt x="4176064" y="557613"/>
                  <a:pt x="4161453" y="541175"/>
                </a:cubicBezTo>
                <a:cubicBezTo>
                  <a:pt x="4151122" y="529552"/>
                  <a:pt x="4146400" y="512479"/>
                  <a:pt x="4133461" y="503853"/>
                </a:cubicBezTo>
                <a:cubicBezTo>
                  <a:pt x="4107974" y="486862"/>
                  <a:pt x="4076184" y="481549"/>
                  <a:pt x="4049486" y="466531"/>
                </a:cubicBezTo>
                <a:cubicBezTo>
                  <a:pt x="3913332" y="389944"/>
                  <a:pt x="3789345" y="292731"/>
                  <a:pt x="3638939" y="242596"/>
                </a:cubicBezTo>
                <a:cubicBezTo>
                  <a:pt x="3284668" y="124506"/>
                  <a:pt x="3727745" y="270348"/>
                  <a:pt x="3340359" y="149290"/>
                </a:cubicBezTo>
                <a:cubicBezTo>
                  <a:pt x="2957465" y="29636"/>
                  <a:pt x="3397238" y="155279"/>
                  <a:pt x="3097763" y="83975"/>
                </a:cubicBezTo>
                <a:cubicBezTo>
                  <a:pt x="2909055" y="39045"/>
                  <a:pt x="3086949" y="67769"/>
                  <a:pt x="2939143" y="46653"/>
                </a:cubicBezTo>
                <a:cubicBezTo>
                  <a:pt x="2914261" y="37322"/>
                  <a:pt x="2890822" y="22292"/>
                  <a:pt x="2864498" y="18661"/>
                </a:cubicBezTo>
                <a:cubicBezTo>
                  <a:pt x="2799723" y="9727"/>
                  <a:pt x="2733777" y="13990"/>
                  <a:pt x="2668555" y="9331"/>
                </a:cubicBezTo>
                <a:cubicBezTo>
                  <a:pt x="2646619" y="7764"/>
                  <a:pt x="2625012" y="3110"/>
                  <a:pt x="2603241" y="0"/>
                </a:cubicBezTo>
                <a:cubicBezTo>
                  <a:pt x="1874207" y="7925"/>
                  <a:pt x="1819085" y="2256"/>
                  <a:pt x="1175657" y="27992"/>
                </a:cubicBezTo>
                <a:cubicBezTo>
                  <a:pt x="1051998" y="32938"/>
                  <a:pt x="1015122" y="42193"/>
                  <a:pt x="886408" y="55984"/>
                </a:cubicBezTo>
                <a:cubicBezTo>
                  <a:pt x="852250" y="59644"/>
                  <a:pt x="817983" y="62204"/>
                  <a:pt x="783771" y="65314"/>
                </a:cubicBezTo>
                <a:cubicBezTo>
                  <a:pt x="758890" y="71534"/>
                  <a:pt x="734425" y="79759"/>
                  <a:pt x="709127" y="83975"/>
                </a:cubicBezTo>
                <a:cubicBezTo>
                  <a:pt x="678295" y="89114"/>
                  <a:pt x="645910" y="84843"/>
                  <a:pt x="615820" y="93306"/>
                </a:cubicBezTo>
                <a:cubicBezTo>
                  <a:pt x="548149" y="112339"/>
                  <a:pt x="442872" y="155021"/>
                  <a:pt x="363894" y="186612"/>
                </a:cubicBezTo>
                <a:cubicBezTo>
                  <a:pt x="256159" y="294347"/>
                  <a:pt x="421392" y="135015"/>
                  <a:pt x="298580" y="233265"/>
                </a:cubicBezTo>
                <a:cubicBezTo>
                  <a:pt x="277972" y="249751"/>
                  <a:pt x="258861" y="268466"/>
                  <a:pt x="242596" y="289249"/>
                </a:cubicBezTo>
                <a:cubicBezTo>
                  <a:pt x="202709" y="340216"/>
                  <a:pt x="168246" y="395205"/>
                  <a:pt x="130629" y="447869"/>
                </a:cubicBezTo>
                <a:cubicBezTo>
                  <a:pt x="99642" y="491252"/>
                  <a:pt x="74077" y="517366"/>
                  <a:pt x="46653" y="569167"/>
                </a:cubicBezTo>
                <a:cubicBezTo>
                  <a:pt x="34219" y="592652"/>
                  <a:pt x="28882" y="619282"/>
                  <a:pt x="18661" y="643812"/>
                </a:cubicBezTo>
                <a:cubicBezTo>
                  <a:pt x="13311" y="656651"/>
                  <a:pt x="6220" y="668694"/>
                  <a:pt x="0" y="681135"/>
                </a:cubicBezTo>
                <a:cubicBezTo>
                  <a:pt x="12441" y="737119"/>
                  <a:pt x="17404" y="795307"/>
                  <a:pt x="37322" y="849086"/>
                </a:cubicBezTo>
                <a:cubicBezTo>
                  <a:pt x="49006" y="880634"/>
                  <a:pt x="72290" y="906791"/>
                  <a:pt x="93306" y="933061"/>
                </a:cubicBezTo>
                <a:cubicBezTo>
                  <a:pt x="160515" y="1017071"/>
                  <a:pt x="103539" y="951227"/>
                  <a:pt x="214604" y="1054359"/>
                </a:cubicBezTo>
                <a:cubicBezTo>
                  <a:pt x="230720" y="1069324"/>
                  <a:pt x="243825" y="1087603"/>
                  <a:pt x="261257" y="1101012"/>
                </a:cubicBezTo>
                <a:cubicBezTo>
                  <a:pt x="284514" y="1118902"/>
                  <a:pt x="312026" y="1130611"/>
                  <a:pt x="335902" y="1147665"/>
                </a:cubicBezTo>
                <a:cubicBezTo>
                  <a:pt x="355669" y="1161784"/>
                  <a:pt x="372453" y="1179743"/>
                  <a:pt x="391886" y="1194318"/>
                </a:cubicBezTo>
                <a:cubicBezTo>
                  <a:pt x="432149" y="1224516"/>
                  <a:pt x="476016" y="1249589"/>
                  <a:pt x="522514" y="1268963"/>
                </a:cubicBezTo>
                <a:cubicBezTo>
                  <a:pt x="534351" y="1273895"/>
                  <a:pt x="547465" y="1274920"/>
                  <a:pt x="559837" y="1278294"/>
                </a:cubicBezTo>
                <a:cubicBezTo>
                  <a:pt x="581682" y="1284252"/>
                  <a:pt x="603670" y="1289795"/>
                  <a:pt x="625151" y="1296955"/>
                </a:cubicBezTo>
                <a:cubicBezTo>
                  <a:pt x="650361" y="1305358"/>
                  <a:pt x="674245" y="1317647"/>
                  <a:pt x="699796" y="1324947"/>
                </a:cubicBezTo>
                <a:cubicBezTo>
                  <a:pt x="728831" y="1333243"/>
                  <a:pt x="874551" y="1365308"/>
                  <a:pt x="914400" y="1371600"/>
                </a:cubicBezTo>
                <a:cubicBezTo>
                  <a:pt x="942220" y="1375993"/>
                  <a:pt x="970495" y="1376948"/>
                  <a:pt x="998376" y="1380931"/>
                </a:cubicBezTo>
                <a:cubicBezTo>
                  <a:pt x="1035833" y="1386282"/>
                  <a:pt x="1073636" y="1390415"/>
                  <a:pt x="1110343" y="1399592"/>
                </a:cubicBezTo>
                <a:cubicBezTo>
                  <a:pt x="1135225" y="1405812"/>
                  <a:pt x="1159497" y="1415421"/>
                  <a:pt x="1184988" y="1418253"/>
                </a:cubicBezTo>
                <a:cubicBezTo>
                  <a:pt x="1279697" y="1428777"/>
                  <a:pt x="1309583" y="1433464"/>
                  <a:pt x="1418253" y="1436914"/>
                </a:cubicBezTo>
                <a:cubicBezTo>
                  <a:pt x="1564392" y="1441553"/>
                  <a:pt x="1710645" y="1441850"/>
                  <a:pt x="1856792" y="1446245"/>
                </a:cubicBezTo>
                <a:lnTo>
                  <a:pt x="2659225" y="1474237"/>
                </a:lnTo>
                <a:cubicBezTo>
                  <a:pt x="2771192" y="1483568"/>
                  <a:pt x="2884015" y="1485563"/>
                  <a:pt x="2995127" y="1502229"/>
                </a:cubicBezTo>
                <a:cubicBezTo>
                  <a:pt x="3227978" y="1537156"/>
                  <a:pt x="3118978" y="1526036"/>
                  <a:pt x="3321698" y="1539551"/>
                </a:cubicBezTo>
                <a:cubicBezTo>
                  <a:pt x="3421225" y="1536441"/>
                  <a:pt x="3520856" y="1535743"/>
                  <a:pt x="3620278" y="1530220"/>
                </a:cubicBezTo>
                <a:cubicBezTo>
                  <a:pt x="3633082" y="1529509"/>
                  <a:pt x="3645082" y="1523672"/>
                  <a:pt x="3657600" y="1520890"/>
                </a:cubicBezTo>
                <a:cubicBezTo>
                  <a:pt x="3673081" y="1517450"/>
                  <a:pt x="3688650" y="1514396"/>
                  <a:pt x="3704253" y="1511559"/>
                </a:cubicBezTo>
                <a:cubicBezTo>
                  <a:pt x="3751697" y="1502933"/>
                  <a:pt x="3776654" y="1499884"/>
                  <a:pt x="3825551" y="1492898"/>
                </a:cubicBezTo>
                <a:cubicBezTo>
                  <a:pt x="4017908" y="1428779"/>
                  <a:pt x="3826087" y="1503471"/>
                  <a:pt x="3956180" y="1427584"/>
                </a:cubicBezTo>
                <a:cubicBezTo>
                  <a:pt x="3976640" y="1415649"/>
                  <a:pt x="3999988" y="1409518"/>
                  <a:pt x="4021494" y="1399592"/>
                </a:cubicBezTo>
                <a:cubicBezTo>
                  <a:pt x="4040438" y="1390849"/>
                  <a:pt x="4058817" y="1380931"/>
                  <a:pt x="4077478" y="1371600"/>
                </a:cubicBezTo>
                <a:cubicBezTo>
                  <a:pt x="4099249" y="1346718"/>
                  <a:pt x="4125782" y="1325305"/>
                  <a:pt x="4142792" y="1296955"/>
                </a:cubicBezTo>
                <a:cubicBezTo>
                  <a:pt x="4172857" y="1246847"/>
                  <a:pt x="4192314" y="1191094"/>
                  <a:pt x="4217437" y="1138335"/>
                </a:cubicBezTo>
                <a:cubicBezTo>
                  <a:pt x="4286656" y="992975"/>
                  <a:pt x="4172641" y="1242111"/>
                  <a:pt x="4254759" y="1045029"/>
                </a:cubicBezTo>
                <a:cubicBezTo>
                  <a:pt x="4274125" y="998550"/>
                  <a:pt x="4282293" y="1000210"/>
                  <a:pt x="4292082" y="961053"/>
                </a:cubicBezTo>
                <a:cubicBezTo>
                  <a:pt x="4298599" y="934983"/>
                  <a:pt x="4306586" y="883358"/>
                  <a:pt x="4310743" y="858416"/>
                </a:cubicBezTo>
                <a:cubicBezTo>
                  <a:pt x="4307633" y="793102"/>
                  <a:pt x="4317696" y="725801"/>
                  <a:pt x="4301412" y="662473"/>
                </a:cubicBezTo>
                <a:cubicBezTo>
                  <a:pt x="4283855" y="594195"/>
                  <a:pt x="4239138" y="540074"/>
                  <a:pt x="4189445" y="494522"/>
                </a:cubicBezTo>
                <a:cubicBezTo>
                  <a:pt x="4165073" y="472181"/>
                  <a:pt x="4141063" y="449291"/>
                  <a:pt x="4114800" y="429208"/>
                </a:cubicBezTo>
                <a:cubicBezTo>
                  <a:pt x="4088076" y="408772"/>
                  <a:pt x="4060034" y="389915"/>
                  <a:pt x="4030825" y="373224"/>
                </a:cubicBezTo>
                <a:cubicBezTo>
                  <a:pt x="3994595" y="352521"/>
                  <a:pt x="3957478" y="333040"/>
                  <a:pt x="3918857" y="317241"/>
                </a:cubicBezTo>
                <a:cubicBezTo>
                  <a:pt x="3888803" y="304946"/>
                  <a:pt x="3855605" y="301544"/>
                  <a:pt x="3825551" y="289249"/>
                </a:cubicBezTo>
                <a:cubicBezTo>
                  <a:pt x="3733106" y="251430"/>
                  <a:pt x="3698143" y="214191"/>
                  <a:pt x="3601616" y="186612"/>
                </a:cubicBezTo>
                <a:cubicBezTo>
                  <a:pt x="3509490" y="160290"/>
                  <a:pt x="3416770" y="133182"/>
                  <a:pt x="3321698" y="121298"/>
                </a:cubicBezTo>
                <a:cubicBezTo>
                  <a:pt x="3185422" y="104264"/>
                  <a:pt x="3120135" y="94617"/>
                  <a:pt x="2976465" y="83975"/>
                </a:cubicBezTo>
                <a:cubicBezTo>
                  <a:pt x="2678857" y="61930"/>
                  <a:pt x="2638325" y="64474"/>
                  <a:pt x="2332653" y="55984"/>
                </a:cubicBezTo>
                <a:cubicBezTo>
                  <a:pt x="1474935" y="65957"/>
                  <a:pt x="1709491" y="57276"/>
                  <a:pt x="979714" y="83975"/>
                </a:cubicBezTo>
                <a:cubicBezTo>
                  <a:pt x="772587" y="91553"/>
                  <a:pt x="805383" y="90429"/>
                  <a:pt x="634482" y="102637"/>
                </a:cubicBezTo>
                <a:lnTo>
                  <a:pt x="587829" y="111967"/>
                </a:lnTo>
                <a:cubicBezTo>
                  <a:pt x="569215" y="115351"/>
                  <a:pt x="550313" y="117194"/>
                  <a:pt x="531845" y="121298"/>
                </a:cubicBezTo>
                <a:cubicBezTo>
                  <a:pt x="522244" y="123432"/>
                  <a:pt x="513310" y="127927"/>
                  <a:pt x="503853" y="130629"/>
                </a:cubicBezTo>
                <a:cubicBezTo>
                  <a:pt x="491523" y="134152"/>
                  <a:pt x="478972" y="136849"/>
                  <a:pt x="466531" y="139959"/>
                </a:cubicBezTo>
                <a:cubicBezTo>
                  <a:pt x="448541" y="150753"/>
                  <a:pt x="375736" y="193431"/>
                  <a:pt x="363894" y="205273"/>
                </a:cubicBezTo>
                <a:cubicBezTo>
                  <a:pt x="348343" y="220824"/>
                  <a:pt x="331645" y="235307"/>
                  <a:pt x="317241" y="251927"/>
                </a:cubicBezTo>
                <a:cubicBezTo>
                  <a:pt x="291155" y="282026"/>
                  <a:pt x="267713" y="314320"/>
                  <a:pt x="242596" y="345233"/>
                </a:cubicBezTo>
                <a:cubicBezTo>
                  <a:pt x="227278" y="364086"/>
                  <a:pt x="213120" y="384039"/>
                  <a:pt x="195943" y="401216"/>
                </a:cubicBezTo>
                <a:lnTo>
                  <a:pt x="139959" y="457200"/>
                </a:lnTo>
                <a:cubicBezTo>
                  <a:pt x="127518" y="482082"/>
                  <a:pt x="116654" y="507816"/>
                  <a:pt x="102637" y="531845"/>
                </a:cubicBezTo>
                <a:cubicBezTo>
                  <a:pt x="94801" y="545278"/>
                  <a:pt x="83271" y="556228"/>
                  <a:pt x="74645" y="569167"/>
                </a:cubicBezTo>
                <a:cubicBezTo>
                  <a:pt x="64585" y="584257"/>
                  <a:pt x="55984" y="600269"/>
                  <a:pt x="46653" y="615820"/>
                </a:cubicBezTo>
                <a:cubicBezTo>
                  <a:pt x="16324" y="767457"/>
                  <a:pt x="62702" y="531092"/>
                  <a:pt x="27992" y="727788"/>
                </a:cubicBezTo>
                <a:cubicBezTo>
                  <a:pt x="22480" y="759023"/>
                  <a:pt x="15551" y="789992"/>
                  <a:pt x="9331" y="821094"/>
                </a:cubicBezTo>
                <a:cubicBezTo>
                  <a:pt x="12441" y="917510"/>
                  <a:pt x="10182" y="1014250"/>
                  <a:pt x="18661" y="1110343"/>
                </a:cubicBezTo>
                <a:cubicBezTo>
                  <a:pt x="19647" y="1121514"/>
                  <a:pt x="33157" y="1127923"/>
                  <a:pt x="37322" y="1138335"/>
                </a:cubicBezTo>
                <a:cubicBezTo>
                  <a:pt x="45731" y="1159358"/>
                  <a:pt x="47065" y="1182837"/>
                  <a:pt x="55984" y="1203649"/>
                </a:cubicBezTo>
                <a:cubicBezTo>
                  <a:pt x="67850" y="1231337"/>
                  <a:pt x="98833" y="1280612"/>
                  <a:pt x="121298" y="1306286"/>
                </a:cubicBezTo>
                <a:cubicBezTo>
                  <a:pt x="138937" y="1326445"/>
                  <a:pt x="171663" y="1357942"/>
                  <a:pt x="195943" y="1371600"/>
                </a:cubicBezTo>
                <a:cubicBezTo>
                  <a:pt x="232312" y="1392058"/>
                  <a:pt x="267878" y="1415810"/>
                  <a:pt x="307910" y="1427584"/>
                </a:cubicBezTo>
                <a:cubicBezTo>
                  <a:pt x="360784" y="1443135"/>
                  <a:pt x="412488" y="1463428"/>
                  <a:pt x="466531" y="1474237"/>
                </a:cubicBezTo>
                <a:cubicBezTo>
                  <a:pt x="643592" y="1509650"/>
                  <a:pt x="559560" y="1494407"/>
                  <a:pt x="718457" y="1520890"/>
                </a:cubicBezTo>
                <a:lnTo>
                  <a:pt x="2192694" y="1502229"/>
                </a:lnTo>
                <a:cubicBezTo>
                  <a:pt x="2217765" y="1501776"/>
                  <a:pt x="2242435" y="1495828"/>
                  <a:pt x="2267339" y="1492898"/>
                </a:cubicBezTo>
                <a:cubicBezTo>
                  <a:pt x="2414479" y="1475587"/>
                  <a:pt x="2290786" y="1492879"/>
                  <a:pt x="2472612" y="1464906"/>
                </a:cubicBezTo>
                <a:cubicBezTo>
                  <a:pt x="2481943" y="1461796"/>
                  <a:pt x="2490798" y="1456329"/>
                  <a:pt x="2500604" y="1455575"/>
                </a:cubicBezTo>
                <a:cubicBezTo>
                  <a:pt x="2650355" y="1444056"/>
                  <a:pt x="3105886" y="1438272"/>
                  <a:pt x="3172408" y="1436914"/>
                </a:cubicBezTo>
                <a:cubicBezTo>
                  <a:pt x="3383628" y="1426857"/>
                  <a:pt x="3423124" y="1426079"/>
                  <a:pt x="3657600" y="1408922"/>
                </a:cubicBezTo>
                <a:cubicBezTo>
                  <a:pt x="3799229" y="1398559"/>
                  <a:pt x="3702220" y="1404217"/>
                  <a:pt x="3806890" y="1390261"/>
                </a:cubicBezTo>
                <a:cubicBezTo>
                  <a:pt x="3834807" y="1386539"/>
                  <a:pt x="3862873" y="1384041"/>
                  <a:pt x="3890865" y="1380931"/>
                </a:cubicBezTo>
                <a:cubicBezTo>
                  <a:pt x="3909526" y="1374710"/>
                  <a:pt x="3928585" y="1369575"/>
                  <a:pt x="3946849" y="1362269"/>
                </a:cubicBezTo>
                <a:cubicBezTo>
                  <a:pt x="3977951" y="1349828"/>
                  <a:pt x="4008376" y="1335540"/>
                  <a:pt x="4040155" y="1324947"/>
                </a:cubicBezTo>
                <a:cubicBezTo>
                  <a:pt x="4058816" y="1318727"/>
                  <a:pt x="4076890" y="1310338"/>
                  <a:pt x="4096139" y="1306286"/>
                </a:cubicBezTo>
                <a:cubicBezTo>
                  <a:pt x="4136170" y="1297858"/>
                  <a:pt x="4177004" y="1293845"/>
                  <a:pt x="4217437" y="1287624"/>
                </a:cubicBezTo>
                <a:cubicBezTo>
                  <a:pt x="4269853" y="1270152"/>
                  <a:pt x="4324912" y="1252951"/>
                  <a:pt x="4376057" y="1231641"/>
                </a:cubicBezTo>
                <a:cubicBezTo>
                  <a:pt x="4388896" y="1226291"/>
                  <a:pt x="4400939" y="1219200"/>
                  <a:pt x="4413380" y="1212980"/>
                </a:cubicBezTo>
                <a:cubicBezTo>
                  <a:pt x="4419600" y="1206759"/>
                  <a:pt x="4427515" y="1201862"/>
                  <a:pt x="4432041" y="1194318"/>
                </a:cubicBezTo>
                <a:cubicBezTo>
                  <a:pt x="4437101" y="1185884"/>
                  <a:pt x="4441749" y="1176155"/>
                  <a:pt x="4441371" y="1166327"/>
                </a:cubicBezTo>
                <a:cubicBezTo>
                  <a:pt x="4438611" y="1094575"/>
                  <a:pt x="4434144" y="1022611"/>
                  <a:pt x="4422710" y="951722"/>
                </a:cubicBezTo>
                <a:cubicBezTo>
                  <a:pt x="4418479" y="925488"/>
                  <a:pt x="4405510" y="901361"/>
                  <a:pt x="4394718" y="877078"/>
                </a:cubicBezTo>
                <a:cubicBezTo>
                  <a:pt x="4372461" y="827000"/>
                  <a:pt x="4339639" y="766617"/>
                  <a:pt x="4310743" y="718457"/>
                </a:cubicBezTo>
                <a:cubicBezTo>
                  <a:pt x="4304973" y="708841"/>
                  <a:pt x="4297097" y="700495"/>
                  <a:pt x="4292082" y="690465"/>
                </a:cubicBezTo>
                <a:cubicBezTo>
                  <a:pt x="4284592" y="675484"/>
                  <a:pt x="4283226" y="657390"/>
                  <a:pt x="4273420" y="643812"/>
                </a:cubicBezTo>
                <a:cubicBezTo>
                  <a:pt x="4242410" y="600875"/>
                  <a:pt x="4211473" y="556421"/>
                  <a:pt x="4170784" y="522514"/>
                </a:cubicBezTo>
                <a:cubicBezTo>
                  <a:pt x="4037474" y="411423"/>
                  <a:pt x="4186688" y="538631"/>
                  <a:pt x="4068147" y="429208"/>
                </a:cubicBezTo>
                <a:cubicBezTo>
                  <a:pt x="4043853" y="406783"/>
                  <a:pt x="4016880" y="387272"/>
                  <a:pt x="3993502" y="363894"/>
                </a:cubicBezTo>
                <a:cubicBezTo>
                  <a:pt x="3982506" y="352898"/>
                  <a:pt x="3977951" y="335902"/>
                  <a:pt x="3965510" y="326571"/>
                </a:cubicBezTo>
                <a:cubicBezTo>
                  <a:pt x="3952111" y="316522"/>
                  <a:pt x="3933219" y="316527"/>
                  <a:pt x="3918857" y="307910"/>
                </a:cubicBezTo>
                <a:cubicBezTo>
                  <a:pt x="3901780" y="297664"/>
                  <a:pt x="3888774" y="281635"/>
                  <a:pt x="3872204" y="270588"/>
                </a:cubicBezTo>
                <a:cubicBezTo>
                  <a:pt x="3857938" y="261077"/>
                  <a:pt x="3771771" y="212725"/>
                  <a:pt x="3750906" y="205273"/>
                </a:cubicBezTo>
                <a:cubicBezTo>
                  <a:pt x="3726753" y="196647"/>
                  <a:pt x="3700592" y="194722"/>
                  <a:pt x="3676261" y="186612"/>
                </a:cubicBezTo>
                <a:cubicBezTo>
                  <a:pt x="3549384" y="144320"/>
                  <a:pt x="3611262" y="148560"/>
                  <a:pt x="3470988" y="111967"/>
                </a:cubicBezTo>
                <a:cubicBezTo>
                  <a:pt x="3396366" y="92500"/>
                  <a:pt x="3267758" y="82129"/>
                  <a:pt x="3200400" y="74645"/>
                </a:cubicBezTo>
                <a:lnTo>
                  <a:pt x="2892490" y="93306"/>
                </a:lnTo>
                <a:cubicBezTo>
                  <a:pt x="2852534" y="96094"/>
                  <a:pt x="2633104" y="121078"/>
                  <a:pt x="2631233" y="121298"/>
                </a:cubicBezTo>
                <a:cubicBezTo>
                  <a:pt x="2581426" y="127158"/>
                  <a:pt x="2531860" y="135128"/>
                  <a:pt x="2481943" y="139959"/>
                </a:cubicBezTo>
                <a:cubicBezTo>
                  <a:pt x="2435404" y="144463"/>
                  <a:pt x="2388637" y="146180"/>
                  <a:pt x="2341984" y="149290"/>
                </a:cubicBezTo>
                <a:cubicBezTo>
                  <a:pt x="2254898" y="161731"/>
                  <a:pt x="2168473" y="180344"/>
                  <a:pt x="2080727" y="186612"/>
                </a:cubicBezTo>
                <a:cubicBezTo>
                  <a:pt x="1571121" y="223014"/>
                  <a:pt x="2219865" y="174952"/>
                  <a:pt x="1866122" y="205273"/>
                </a:cubicBezTo>
                <a:cubicBezTo>
                  <a:pt x="1785314" y="212199"/>
                  <a:pt x="1704005" y="213876"/>
                  <a:pt x="1623527" y="223935"/>
                </a:cubicBezTo>
                <a:cubicBezTo>
                  <a:pt x="1565986" y="231127"/>
                  <a:pt x="1467142" y="243038"/>
                  <a:pt x="1418253" y="251927"/>
                </a:cubicBezTo>
                <a:cubicBezTo>
                  <a:pt x="1326256" y="268654"/>
                  <a:pt x="1290118" y="276185"/>
                  <a:pt x="1194318" y="289249"/>
                </a:cubicBezTo>
                <a:cubicBezTo>
                  <a:pt x="1166412" y="293054"/>
                  <a:pt x="1138455" y="296876"/>
                  <a:pt x="1110343" y="298580"/>
                </a:cubicBezTo>
                <a:cubicBezTo>
                  <a:pt x="806686" y="316983"/>
                  <a:pt x="270565" y="314989"/>
                  <a:pt x="74645" y="317241"/>
                </a:cubicBezTo>
                <a:cubicBezTo>
                  <a:pt x="65314" y="332792"/>
                  <a:pt x="53163" y="346967"/>
                  <a:pt x="46653" y="363894"/>
                </a:cubicBezTo>
                <a:cubicBezTo>
                  <a:pt x="37446" y="387832"/>
                  <a:pt x="27992" y="438539"/>
                  <a:pt x="27992" y="438539"/>
                </a:cubicBezTo>
                <a:cubicBezTo>
                  <a:pt x="31102" y="525625"/>
                  <a:pt x="23631" y="613737"/>
                  <a:pt x="37322" y="699796"/>
                </a:cubicBezTo>
                <a:cubicBezTo>
                  <a:pt x="45106" y="748726"/>
                  <a:pt x="105700" y="874894"/>
                  <a:pt x="130629" y="933061"/>
                </a:cubicBezTo>
                <a:cubicBezTo>
                  <a:pt x="137227" y="948456"/>
                  <a:pt x="141218" y="965038"/>
                  <a:pt x="149290" y="979714"/>
                </a:cubicBezTo>
                <a:cubicBezTo>
                  <a:pt x="175509" y="1027386"/>
                  <a:pt x="211168" y="1069956"/>
                  <a:pt x="233265" y="1119673"/>
                </a:cubicBezTo>
                <a:cubicBezTo>
                  <a:pt x="309241" y="1290618"/>
                  <a:pt x="222044" y="1112168"/>
                  <a:pt x="363894" y="1324947"/>
                </a:cubicBezTo>
                <a:cubicBezTo>
                  <a:pt x="376335" y="1343608"/>
                  <a:pt x="386316" y="1364168"/>
                  <a:pt x="401216" y="1380931"/>
                </a:cubicBezTo>
                <a:cubicBezTo>
                  <a:pt x="453336" y="1439566"/>
                  <a:pt x="508084" y="1491557"/>
                  <a:pt x="569167" y="1539551"/>
                </a:cubicBezTo>
                <a:cubicBezTo>
                  <a:pt x="588684" y="1554886"/>
                  <a:pt x="670625" y="1617299"/>
                  <a:pt x="699796" y="1632857"/>
                </a:cubicBezTo>
                <a:cubicBezTo>
                  <a:pt x="754281" y="1661916"/>
                  <a:pt x="874200" y="1705826"/>
                  <a:pt x="923731" y="1716833"/>
                </a:cubicBezTo>
                <a:cubicBezTo>
                  <a:pt x="960291" y="1724957"/>
                  <a:pt x="998513" y="1721701"/>
                  <a:pt x="1035698" y="1726163"/>
                </a:cubicBezTo>
                <a:cubicBezTo>
                  <a:pt x="1076315" y="1731037"/>
                  <a:pt x="1116404" y="1739750"/>
                  <a:pt x="1156996" y="1744824"/>
                </a:cubicBezTo>
                <a:cubicBezTo>
                  <a:pt x="1296402" y="1762250"/>
                  <a:pt x="1334728" y="1763518"/>
                  <a:pt x="1464906" y="1772816"/>
                </a:cubicBezTo>
                <a:lnTo>
                  <a:pt x="2155371" y="1763486"/>
                </a:lnTo>
                <a:cubicBezTo>
                  <a:pt x="2202116" y="1762436"/>
                  <a:pt x="2248954" y="1760101"/>
                  <a:pt x="2295331" y="1754155"/>
                </a:cubicBezTo>
                <a:cubicBezTo>
                  <a:pt x="2370391" y="1744532"/>
                  <a:pt x="2444255" y="1726835"/>
                  <a:pt x="2519265" y="1716833"/>
                </a:cubicBezTo>
                <a:cubicBezTo>
                  <a:pt x="2565918" y="1710612"/>
                  <a:pt x="2612759" y="1705665"/>
                  <a:pt x="2659225" y="1698171"/>
                </a:cubicBezTo>
                <a:cubicBezTo>
                  <a:pt x="2709209" y="1690109"/>
                  <a:pt x="2758275" y="1676460"/>
                  <a:pt x="2808514" y="1670180"/>
                </a:cubicBezTo>
                <a:cubicBezTo>
                  <a:pt x="2857989" y="1663996"/>
                  <a:pt x="2908064" y="1664319"/>
                  <a:pt x="2957804" y="1660849"/>
                </a:cubicBezTo>
                <a:lnTo>
                  <a:pt x="3209731" y="1642188"/>
                </a:lnTo>
                <a:lnTo>
                  <a:pt x="3442996" y="1604865"/>
                </a:lnTo>
                <a:cubicBezTo>
                  <a:pt x="3461673" y="1601853"/>
                  <a:pt x="3480227" y="1598035"/>
                  <a:pt x="3498980" y="1595535"/>
                </a:cubicBezTo>
                <a:cubicBezTo>
                  <a:pt x="3545633" y="1589314"/>
                  <a:pt x="3592660" y="1585443"/>
                  <a:pt x="3638939" y="1576873"/>
                </a:cubicBezTo>
                <a:cubicBezTo>
                  <a:pt x="3976371" y="1514386"/>
                  <a:pt x="3596129" y="1570994"/>
                  <a:pt x="3816220" y="1539551"/>
                </a:cubicBezTo>
                <a:cubicBezTo>
                  <a:pt x="3825551" y="1536441"/>
                  <a:pt x="3834568" y="1532149"/>
                  <a:pt x="3844212" y="1530220"/>
                </a:cubicBezTo>
                <a:cubicBezTo>
                  <a:pt x="3899676" y="1519127"/>
                  <a:pt x="3967522" y="1516699"/>
                  <a:pt x="4021494" y="1511559"/>
                </a:cubicBezTo>
                <a:cubicBezTo>
                  <a:pt x="4049531" y="1508889"/>
                  <a:pt x="4077477" y="1505339"/>
                  <a:pt x="4105469" y="1502229"/>
                </a:cubicBezTo>
                <a:cubicBezTo>
                  <a:pt x="4139673" y="1493678"/>
                  <a:pt x="4161821" y="1487086"/>
                  <a:pt x="4198776" y="1483567"/>
                </a:cubicBezTo>
                <a:cubicBezTo>
                  <a:pt x="4245322" y="1479134"/>
                  <a:pt x="4292082" y="1477347"/>
                  <a:pt x="4338735" y="1474237"/>
                </a:cubicBezTo>
                <a:cubicBezTo>
                  <a:pt x="4357396" y="1471127"/>
                  <a:pt x="4377004" y="1471549"/>
                  <a:pt x="4394718" y="1464906"/>
                </a:cubicBezTo>
                <a:cubicBezTo>
                  <a:pt x="4402955" y="1461817"/>
                  <a:pt x="4407655" y="1452924"/>
                  <a:pt x="4413380" y="1446245"/>
                </a:cubicBezTo>
                <a:cubicBezTo>
                  <a:pt x="4426341" y="1431125"/>
                  <a:pt x="4438261" y="1415143"/>
                  <a:pt x="4450702" y="1399592"/>
                </a:cubicBezTo>
                <a:cubicBezTo>
                  <a:pt x="4453812" y="1377821"/>
                  <a:pt x="4456099" y="1355916"/>
                  <a:pt x="4460033" y="1334278"/>
                </a:cubicBezTo>
                <a:cubicBezTo>
                  <a:pt x="4462327" y="1321661"/>
                  <a:pt x="4470189" y="1309752"/>
                  <a:pt x="4469363" y="1296955"/>
                </a:cubicBezTo>
                <a:cubicBezTo>
                  <a:pt x="4463923" y="1212638"/>
                  <a:pt x="4466471" y="1125707"/>
                  <a:pt x="4441371" y="1045029"/>
                </a:cubicBezTo>
                <a:cubicBezTo>
                  <a:pt x="4421881" y="982381"/>
                  <a:pt x="4363101" y="937995"/>
                  <a:pt x="4338735" y="877078"/>
                </a:cubicBezTo>
                <a:cubicBezTo>
                  <a:pt x="4332515" y="861527"/>
                  <a:pt x="4328951" y="844627"/>
                  <a:pt x="4320074" y="830424"/>
                </a:cubicBezTo>
                <a:cubicBezTo>
                  <a:pt x="4313081" y="819234"/>
                  <a:pt x="4300470" y="812619"/>
                  <a:pt x="4292082" y="802433"/>
                </a:cubicBezTo>
                <a:cubicBezTo>
                  <a:pt x="4256879" y="759687"/>
                  <a:pt x="4224038" y="715045"/>
                  <a:pt x="4189445" y="671804"/>
                </a:cubicBezTo>
                <a:cubicBezTo>
                  <a:pt x="4110936" y="573668"/>
                  <a:pt x="4177425" y="653009"/>
                  <a:pt x="4096139" y="578498"/>
                </a:cubicBezTo>
                <a:cubicBezTo>
                  <a:pt x="4038188" y="525376"/>
                  <a:pt x="4028461" y="502982"/>
                  <a:pt x="3965510" y="457200"/>
                </a:cubicBezTo>
                <a:cubicBezTo>
                  <a:pt x="3954261" y="449019"/>
                  <a:pt x="3940115" y="445695"/>
                  <a:pt x="3928188" y="438539"/>
                </a:cubicBezTo>
                <a:cubicBezTo>
                  <a:pt x="3908956" y="427000"/>
                  <a:pt x="3890578" y="414078"/>
                  <a:pt x="3872204" y="401216"/>
                </a:cubicBezTo>
                <a:cubicBezTo>
                  <a:pt x="3832414" y="373362"/>
                  <a:pt x="3820018" y="356456"/>
                  <a:pt x="3769567" y="335902"/>
                </a:cubicBezTo>
                <a:cubicBezTo>
                  <a:pt x="3708534" y="311037"/>
                  <a:pt x="3645259" y="292072"/>
                  <a:pt x="3582955" y="270588"/>
                </a:cubicBezTo>
                <a:cubicBezTo>
                  <a:pt x="3555061" y="260969"/>
                  <a:pt x="3527913" y="248383"/>
                  <a:pt x="3498980" y="242596"/>
                </a:cubicBezTo>
                <a:cubicBezTo>
                  <a:pt x="3483429" y="239486"/>
                  <a:pt x="3467372" y="238280"/>
                  <a:pt x="3452327" y="233265"/>
                </a:cubicBezTo>
                <a:cubicBezTo>
                  <a:pt x="3420548" y="222672"/>
                  <a:pt x="3390608" y="207092"/>
                  <a:pt x="3359020" y="195943"/>
                </a:cubicBezTo>
                <a:cubicBezTo>
                  <a:pt x="3305737" y="177138"/>
                  <a:pt x="3246158" y="166883"/>
                  <a:pt x="3191069" y="158620"/>
                </a:cubicBezTo>
                <a:cubicBezTo>
                  <a:pt x="3163217" y="154442"/>
                  <a:pt x="3135118" y="152092"/>
                  <a:pt x="3107094" y="149290"/>
                </a:cubicBezTo>
                <a:cubicBezTo>
                  <a:pt x="2928889" y="131470"/>
                  <a:pt x="2893043" y="134095"/>
                  <a:pt x="2649894" y="121298"/>
                </a:cubicBezTo>
                <a:lnTo>
                  <a:pt x="615820" y="130629"/>
                </a:lnTo>
                <a:cubicBezTo>
                  <a:pt x="596902" y="130798"/>
                  <a:pt x="578535" y="137082"/>
                  <a:pt x="559837" y="139959"/>
                </a:cubicBezTo>
                <a:cubicBezTo>
                  <a:pt x="538100" y="143303"/>
                  <a:pt x="516294" y="146180"/>
                  <a:pt x="494522" y="149290"/>
                </a:cubicBezTo>
                <a:cubicBezTo>
                  <a:pt x="430982" y="170469"/>
                  <a:pt x="509143" y="143807"/>
                  <a:pt x="419878" y="177282"/>
                </a:cubicBezTo>
                <a:cubicBezTo>
                  <a:pt x="348024" y="204227"/>
                  <a:pt x="442755" y="166546"/>
                  <a:pt x="354563" y="195943"/>
                </a:cubicBezTo>
                <a:cubicBezTo>
                  <a:pt x="338674" y="201239"/>
                  <a:pt x="323592" y="208723"/>
                  <a:pt x="307910" y="214604"/>
                </a:cubicBezTo>
                <a:cubicBezTo>
                  <a:pt x="298701" y="218057"/>
                  <a:pt x="289249" y="220825"/>
                  <a:pt x="279918" y="223935"/>
                </a:cubicBezTo>
                <a:cubicBezTo>
                  <a:pt x="270588" y="233266"/>
                  <a:pt x="262664" y="244257"/>
                  <a:pt x="251927" y="251927"/>
                </a:cubicBezTo>
                <a:cubicBezTo>
                  <a:pt x="240608" y="260012"/>
                  <a:pt x="224439" y="260753"/>
                  <a:pt x="214604" y="270588"/>
                </a:cubicBezTo>
                <a:cubicBezTo>
                  <a:pt x="88046" y="397145"/>
                  <a:pt x="143396" y="349408"/>
                  <a:pt x="83976" y="438539"/>
                </a:cubicBezTo>
                <a:cubicBezTo>
                  <a:pt x="29959" y="519565"/>
                  <a:pt x="81060" y="425710"/>
                  <a:pt x="27992" y="531845"/>
                </a:cubicBezTo>
                <a:cubicBezTo>
                  <a:pt x="-1228" y="677938"/>
                  <a:pt x="-1286" y="660232"/>
                  <a:pt x="27992" y="923731"/>
                </a:cubicBezTo>
                <a:cubicBezTo>
                  <a:pt x="35002" y="986818"/>
                  <a:pt x="62822" y="989785"/>
                  <a:pt x="93306" y="1026367"/>
                </a:cubicBezTo>
                <a:cubicBezTo>
                  <a:pt x="100485" y="1034982"/>
                  <a:pt x="104583" y="1045920"/>
                  <a:pt x="111967" y="1054359"/>
                </a:cubicBezTo>
                <a:cubicBezTo>
                  <a:pt x="126449" y="1070910"/>
                  <a:pt x="142183" y="1086401"/>
                  <a:pt x="158620" y="1101012"/>
                </a:cubicBezTo>
                <a:cubicBezTo>
                  <a:pt x="170243" y="1111344"/>
                  <a:pt x="195943" y="1129004"/>
                  <a:pt x="195943" y="1129004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0CF7B-A76C-E345-DBC4-FB78C3B7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657" y="773504"/>
            <a:ext cx="3071327" cy="6612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Rubik SemiBold" pitchFamily="2" charset="-79"/>
                <a:cs typeface="Rubik SemiBold" pitchFamily="2" charset="-79"/>
              </a:rPr>
              <a:t>Tech Stack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4E8596-501F-98F5-9B86-0D0AFD41728B}"/>
              </a:ext>
            </a:extLst>
          </p:cNvPr>
          <p:cNvGrpSpPr/>
          <p:nvPr/>
        </p:nvGrpSpPr>
        <p:grpSpPr>
          <a:xfrm>
            <a:off x="578498" y="1156995"/>
            <a:ext cx="2948474" cy="5141168"/>
            <a:chOff x="578498" y="1156995"/>
            <a:chExt cx="2948474" cy="5141168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3DEE4C5-6620-922C-665F-573C2E7B0EB4}"/>
                </a:ext>
              </a:extLst>
            </p:cNvPr>
            <p:cNvSpPr/>
            <p:nvPr/>
          </p:nvSpPr>
          <p:spPr>
            <a:xfrm>
              <a:off x="578499" y="1166326"/>
              <a:ext cx="2948473" cy="513183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1B3E44-BED1-DFBA-939F-3AD867C49CA8}"/>
                </a:ext>
              </a:extLst>
            </p:cNvPr>
            <p:cNvSpPr/>
            <p:nvPr/>
          </p:nvSpPr>
          <p:spPr>
            <a:xfrm>
              <a:off x="578498" y="1156995"/>
              <a:ext cx="2948473" cy="97971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Rubik Medium" pitchFamily="2" charset="-79"/>
                  <a:cs typeface="Rubik Medium" pitchFamily="2" charset="-79"/>
                </a:rPr>
                <a:t>Frontend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FCC61A-B2CE-DB74-04F1-F8DD6ABAE9B6}"/>
                </a:ext>
              </a:extLst>
            </p:cNvPr>
            <p:cNvGrpSpPr/>
            <p:nvPr/>
          </p:nvGrpSpPr>
          <p:grpSpPr>
            <a:xfrm>
              <a:off x="1420039" y="2420147"/>
              <a:ext cx="1184828" cy="3625159"/>
              <a:chOff x="1420039" y="2420147"/>
              <a:chExt cx="1184828" cy="3625159"/>
            </a:xfrm>
          </p:grpSpPr>
          <p:pic>
            <p:nvPicPr>
              <p:cNvPr id="8" name="Picture 7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4376DC99-30EE-25D2-3FD8-BAC845BF2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0040" y="2420147"/>
                <a:ext cx="1184827" cy="709970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D8911F90-6379-3EB5-F7C1-A0A635D1E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83374" y="3190451"/>
                <a:ext cx="858158" cy="812992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DE1A6BD-60EE-37AF-20B2-F5E64D4A3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20039" y="4143401"/>
                <a:ext cx="1184828" cy="888621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2470C74C-6A40-CC0F-A0F7-68A071C29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536203" y="5092806"/>
                <a:ext cx="952500" cy="95250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9300F5-05D0-742A-81B9-A41E512EB6EB}"/>
              </a:ext>
            </a:extLst>
          </p:cNvPr>
          <p:cNvGrpSpPr/>
          <p:nvPr/>
        </p:nvGrpSpPr>
        <p:grpSpPr>
          <a:xfrm>
            <a:off x="4635370" y="1809204"/>
            <a:ext cx="2948474" cy="2334197"/>
            <a:chOff x="4683967" y="1156995"/>
            <a:chExt cx="2948474" cy="276918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72C1D3E-4C00-ECB7-12C0-BFEE7AE327D3}"/>
                </a:ext>
              </a:extLst>
            </p:cNvPr>
            <p:cNvSpPr/>
            <p:nvPr/>
          </p:nvSpPr>
          <p:spPr>
            <a:xfrm>
              <a:off x="4683968" y="1166327"/>
              <a:ext cx="2948473" cy="275985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DC7A197-F95D-7A75-0ED2-33FB7C562FD6}"/>
                </a:ext>
              </a:extLst>
            </p:cNvPr>
            <p:cNvSpPr/>
            <p:nvPr/>
          </p:nvSpPr>
          <p:spPr>
            <a:xfrm>
              <a:off x="4683967" y="1156995"/>
              <a:ext cx="2948473" cy="97971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Rubik Medium" pitchFamily="2" charset="-79"/>
                  <a:cs typeface="Rubik Medium" pitchFamily="2" charset="-79"/>
                </a:rPr>
                <a:t>Backend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6EF40EA-AC5F-0E11-2DC7-697F43F7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66003" y="2582692"/>
              <a:ext cx="2184400" cy="6096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3F6203-0164-DBD0-AD15-16AFC00411E8}"/>
              </a:ext>
            </a:extLst>
          </p:cNvPr>
          <p:cNvGrpSpPr/>
          <p:nvPr/>
        </p:nvGrpSpPr>
        <p:grpSpPr>
          <a:xfrm>
            <a:off x="8630816" y="1091680"/>
            <a:ext cx="2948474" cy="2671798"/>
            <a:chOff x="8630816" y="1091680"/>
            <a:chExt cx="2948474" cy="2671798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440E094-A0B3-F01B-2EB5-C1549C25762B}"/>
                </a:ext>
              </a:extLst>
            </p:cNvPr>
            <p:cNvSpPr/>
            <p:nvPr/>
          </p:nvSpPr>
          <p:spPr>
            <a:xfrm>
              <a:off x="8630817" y="1101011"/>
              <a:ext cx="2948473" cy="266246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073FA44-2572-BF8D-886E-074F44BEBC54}"/>
                </a:ext>
              </a:extLst>
            </p:cNvPr>
            <p:cNvSpPr/>
            <p:nvPr/>
          </p:nvSpPr>
          <p:spPr>
            <a:xfrm>
              <a:off x="8630816" y="1091680"/>
              <a:ext cx="2948473" cy="97971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Rubik Medium" pitchFamily="2" charset="-79"/>
                  <a:cs typeface="Rubik Medium" pitchFamily="2" charset="-79"/>
                </a:rPr>
                <a:t>Other Lib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5D599B4-7406-52B9-859D-776E84E3A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53070" y="2164643"/>
              <a:ext cx="790922" cy="79092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A4E39CB-751C-8C6C-1CB1-D61F85D6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26346" y="2190129"/>
              <a:ext cx="723121" cy="723121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A8625B3-6AB4-3901-CF95-7C23BD2F2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53070" y="3010950"/>
              <a:ext cx="2098092" cy="450044"/>
            </a:xfrm>
            <a:prstGeom prst="rect">
              <a:avLst/>
            </a:prstGeom>
          </p:spPr>
        </p:pic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B1C72CA2-B76C-B1D5-5F42-F218DA4E80A6}"/>
              </a:ext>
            </a:extLst>
          </p:cNvPr>
          <p:cNvSpPr/>
          <p:nvPr/>
        </p:nvSpPr>
        <p:spPr>
          <a:xfrm>
            <a:off x="4141580" y="559840"/>
            <a:ext cx="4013375" cy="1073020"/>
          </a:xfrm>
          <a:custGeom>
            <a:avLst/>
            <a:gdLst>
              <a:gd name="connsiteX0" fmla="*/ 2295331 w 4501331"/>
              <a:gd name="connsiteY0" fmla="*/ 205273 h 1772816"/>
              <a:gd name="connsiteX1" fmla="*/ 2239347 w 4501331"/>
              <a:gd name="connsiteY1" fmla="*/ 186612 h 1772816"/>
              <a:gd name="connsiteX2" fmla="*/ 2174033 w 4501331"/>
              <a:gd name="connsiteY2" fmla="*/ 177282 h 1772816"/>
              <a:gd name="connsiteX3" fmla="*/ 2127380 w 4501331"/>
              <a:gd name="connsiteY3" fmla="*/ 167951 h 1772816"/>
              <a:gd name="connsiteX4" fmla="*/ 2024743 w 4501331"/>
              <a:gd name="connsiteY4" fmla="*/ 149290 h 1772816"/>
              <a:gd name="connsiteX5" fmla="*/ 1978090 w 4501331"/>
              <a:gd name="connsiteY5" fmla="*/ 139959 h 1772816"/>
              <a:gd name="connsiteX6" fmla="*/ 1866122 w 4501331"/>
              <a:gd name="connsiteY6" fmla="*/ 130629 h 1772816"/>
              <a:gd name="connsiteX7" fmla="*/ 1576874 w 4501331"/>
              <a:gd name="connsiteY7" fmla="*/ 111967 h 1772816"/>
              <a:gd name="connsiteX8" fmla="*/ 774441 w 4501331"/>
              <a:gd name="connsiteY8" fmla="*/ 130629 h 1772816"/>
              <a:gd name="connsiteX9" fmla="*/ 709127 w 4501331"/>
              <a:gd name="connsiteY9" fmla="*/ 139959 h 1772816"/>
              <a:gd name="connsiteX10" fmla="*/ 401216 w 4501331"/>
              <a:gd name="connsiteY10" fmla="*/ 261257 h 1772816"/>
              <a:gd name="connsiteX11" fmla="*/ 289249 w 4501331"/>
              <a:gd name="connsiteY11" fmla="*/ 326571 h 1772816"/>
              <a:gd name="connsiteX12" fmla="*/ 167951 w 4501331"/>
              <a:gd name="connsiteY12" fmla="*/ 419878 h 1772816"/>
              <a:gd name="connsiteX13" fmla="*/ 65314 w 4501331"/>
              <a:gd name="connsiteY13" fmla="*/ 559837 h 1772816"/>
              <a:gd name="connsiteX14" fmla="*/ 37322 w 4501331"/>
              <a:gd name="connsiteY14" fmla="*/ 681135 h 1772816"/>
              <a:gd name="connsiteX15" fmla="*/ 18661 w 4501331"/>
              <a:gd name="connsiteY15" fmla="*/ 793102 h 1772816"/>
              <a:gd name="connsiteX16" fmla="*/ 27992 w 4501331"/>
              <a:gd name="connsiteY16" fmla="*/ 933061 h 1772816"/>
              <a:gd name="connsiteX17" fmla="*/ 65314 w 4501331"/>
              <a:gd name="connsiteY17" fmla="*/ 1082351 h 1772816"/>
              <a:gd name="connsiteX18" fmla="*/ 74645 w 4501331"/>
              <a:gd name="connsiteY18" fmla="*/ 1119673 h 1772816"/>
              <a:gd name="connsiteX19" fmla="*/ 121298 w 4501331"/>
              <a:gd name="connsiteY19" fmla="*/ 1194318 h 1772816"/>
              <a:gd name="connsiteX20" fmla="*/ 167951 w 4501331"/>
              <a:gd name="connsiteY20" fmla="*/ 1268963 h 1772816"/>
              <a:gd name="connsiteX21" fmla="*/ 307910 w 4501331"/>
              <a:gd name="connsiteY21" fmla="*/ 1390261 h 1772816"/>
              <a:gd name="connsiteX22" fmla="*/ 391886 w 4501331"/>
              <a:gd name="connsiteY22" fmla="*/ 1418253 h 1772816"/>
              <a:gd name="connsiteX23" fmla="*/ 457200 w 4501331"/>
              <a:gd name="connsiteY23" fmla="*/ 1446245 h 1772816"/>
              <a:gd name="connsiteX24" fmla="*/ 597159 w 4501331"/>
              <a:gd name="connsiteY24" fmla="*/ 1483567 h 1772816"/>
              <a:gd name="connsiteX25" fmla="*/ 989045 w 4501331"/>
              <a:gd name="connsiteY25" fmla="*/ 1548882 h 1772816"/>
              <a:gd name="connsiteX26" fmla="*/ 1091682 w 4501331"/>
              <a:gd name="connsiteY26" fmla="*/ 1558212 h 1772816"/>
              <a:gd name="connsiteX27" fmla="*/ 1343608 w 4501331"/>
              <a:gd name="connsiteY27" fmla="*/ 1586204 h 1772816"/>
              <a:gd name="connsiteX28" fmla="*/ 3275045 w 4501331"/>
              <a:gd name="connsiteY28" fmla="*/ 1595535 h 1772816"/>
              <a:gd name="connsiteX29" fmla="*/ 3844212 w 4501331"/>
              <a:gd name="connsiteY29" fmla="*/ 1586204 h 1772816"/>
              <a:gd name="connsiteX30" fmla="*/ 3956180 w 4501331"/>
              <a:gd name="connsiteY30" fmla="*/ 1576873 h 1772816"/>
              <a:gd name="connsiteX31" fmla="*/ 4133461 w 4501331"/>
              <a:gd name="connsiteY31" fmla="*/ 1539551 h 1772816"/>
              <a:gd name="connsiteX32" fmla="*/ 4189445 w 4501331"/>
              <a:gd name="connsiteY32" fmla="*/ 1520890 h 1772816"/>
              <a:gd name="connsiteX33" fmla="*/ 4264090 w 4501331"/>
              <a:gd name="connsiteY33" fmla="*/ 1502229 h 1772816"/>
              <a:gd name="connsiteX34" fmla="*/ 4338735 w 4501331"/>
              <a:gd name="connsiteY34" fmla="*/ 1474237 h 1772816"/>
              <a:gd name="connsiteX35" fmla="*/ 4376057 w 4501331"/>
              <a:gd name="connsiteY35" fmla="*/ 1446245 h 1772816"/>
              <a:gd name="connsiteX36" fmla="*/ 4450702 w 4501331"/>
              <a:gd name="connsiteY36" fmla="*/ 1380931 h 1772816"/>
              <a:gd name="connsiteX37" fmla="*/ 4488025 w 4501331"/>
              <a:gd name="connsiteY37" fmla="*/ 1287624 h 1772816"/>
              <a:gd name="connsiteX38" fmla="*/ 4488025 w 4501331"/>
              <a:gd name="connsiteY38" fmla="*/ 1007706 h 1772816"/>
              <a:gd name="connsiteX39" fmla="*/ 4413380 w 4501331"/>
              <a:gd name="connsiteY39" fmla="*/ 821094 h 1772816"/>
              <a:gd name="connsiteX40" fmla="*/ 4376057 w 4501331"/>
              <a:gd name="connsiteY40" fmla="*/ 755780 h 1772816"/>
              <a:gd name="connsiteX41" fmla="*/ 4320074 w 4501331"/>
              <a:gd name="connsiteY41" fmla="*/ 699796 h 1772816"/>
              <a:gd name="connsiteX42" fmla="*/ 4208106 w 4501331"/>
              <a:gd name="connsiteY42" fmla="*/ 587829 h 1772816"/>
              <a:gd name="connsiteX43" fmla="*/ 4161453 w 4501331"/>
              <a:gd name="connsiteY43" fmla="*/ 541175 h 1772816"/>
              <a:gd name="connsiteX44" fmla="*/ 4133461 w 4501331"/>
              <a:gd name="connsiteY44" fmla="*/ 503853 h 1772816"/>
              <a:gd name="connsiteX45" fmla="*/ 4049486 w 4501331"/>
              <a:gd name="connsiteY45" fmla="*/ 466531 h 1772816"/>
              <a:gd name="connsiteX46" fmla="*/ 3638939 w 4501331"/>
              <a:gd name="connsiteY46" fmla="*/ 242596 h 1772816"/>
              <a:gd name="connsiteX47" fmla="*/ 3340359 w 4501331"/>
              <a:gd name="connsiteY47" fmla="*/ 149290 h 1772816"/>
              <a:gd name="connsiteX48" fmla="*/ 3097763 w 4501331"/>
              <a:gd name="connsiteY48" fmla="*/ 83975 h 1772816"/>
              <a:gd name="connsiteX49" fmla="*/ 2939143 w 4501331"/>
              <a:gd name="connsiteY49" fmla="*/ 46653 h 1772816"/>
              <a:gd name="connsiteX50" fmla="*/ 2864498 w 4501331"/>
              <a:gd name="connsiteY50" fmla="*/ 18661 h 1772816"/>
              <a:gd name="connsiteX51" fmla="*/ 2668555 w 4501331"/>
              <a:gd name="connsiteY51" fmla="*/ 9331 h 1772816"/>
              <a:gd name="connsiteX52" fmla="*/ 2603241 w 4501331"/>
              <a:gd name="connsiteY52" fmla="*/ 0 h 1772816"/>
              <a:gd name="connsiteX53" fmla="*/ 1175657 w 4501331"/>
              <a:gd name="connsiteY53" fmla="*/ 27992 h 1772816"/>
              <a:gd name="connsiteX54" fmla="*/ 886408 w 4501331"/>
              <a:gd name="connsiteY54" fmla="*/ 55984 h 1772816"/>
              <a:gd name="connsiteX55" fmla="*/ 783771 w 4501331"/>
              <a:gd name="connsiteY55" fmla="*/ 65314 h 1772816"/>
              <a:gd name="connsiteX56" fmla="*/ 709127 w 4501331"/>
              <a:gd name="connsiteY56" fmla="*/ 83975 h 1772816"/>
              <a:gd name="connsiteX57" fmla="*/ 615820 w 4501331"/>
              <a:gd name="connsiteY57" fmla="*/ 93306 h 1772816"/>
              <a:gd name="connsiteX58" fmla="*/ 363894 w 4501331"/>
              <a:gd name="connsiteY58" fmla="*/ 186612 h 1772816"/>
              <a:gd name="connsiteX59" fmla="*/ 298580 w 4501331"/>
              <a:gd name="connsiteY59" fmla="*/ 233265 h 1772816"/>
              <a:gd name="connsiteX60" fmla="*/ 242596 w 4501331"/>
              <a:gd name="connsiteY60" fmla="*/ 289249 h 1772816"/>
              <a:gd name="connsiteX61" fmla="*/ 130629 w 4501331"/>
              <a:gd name="connsiteY61" fmla="*/ 447869 h 1772816"/>
              <a:gd name="connsiteX62" fmla="*/ 46653 w 4501331"/>
              <a:gd name="connsiteY62" fmla="*/ 569167 h 1772816"/>
              <a:gd name="connsiteX63" fmla="*/ 18661 w 4501331"/>
              <a:gd name="connsiteY63" fmla="*/ 643812 h 1772816"/>
              <a:gd name="connsiteX64" fmla="*/ 0 w 4501331"/>
              <a:gd name="connsiteY64" fmla="*/ 681135 h 1772816"/>
              <a:gd name="connsiteX65" fmla="*/ 37322 w 4501331"/>
              <a:gd name="connsiteY65" fmla="*/ 849086 h 1772816"/>
              <a:gd name="connsiteX66" fmla="*/ 93306 w 4501331"/>
              <a:gd name="connsiteY66" fmla="*/ 933061 h 1772816"/>
              <a:gd name="connsiteX67" fmla="*/ 214604 w 4501331"/>
              <a:gd name="connsiteY67" fmla="*/ 1054359 h 1772816"/>
              <a:gd name="connsiteX68" fmla="*/ 261257 w 4501331"/>
              <a:gd name="connsiteY68" fmla="*/ 1101012 h 1772816"/>
              <a:gd name="connsiteX69" fmla="*/ 335902 w 4501331"/>
              <a:gd name="connsiteY69" fmla="*/ 1147665 h 1772816"/>
              <a:gd name="connsiteX70" fmla="*/ 391886 w 4501331"/>
              <a:gd name="connsiteY70" fmla="*/ 1194318 h 1772816"/>
              <a:gd name="connsiteX71" fmla="*/ 522514 w 4501331"/>
              <a:gd name="connsiteY71" fmla="*/ 1268963 h 1772816"/>
              <a:gd name="connsiteX72" fmla="*/ 559837 w 4501331"/>
              <a:gd name="connsiteY72" fmla="*/ 1278294 h 1772816"/>
              <a:gd name="connsiteX73" fmla="*/ 625151 w 4501331"/>
              <a:gd name="connsiteY73" fmla="*/ 1296955 h 1772816"/>
              <a:gd name="connsiteX74" fmla="*/ 699796 w 4501331"/>
              <a:gd name="connsiteY74" fmla="*/ 1324947 h 1772816"/>
              <a:gd name="connsiteX75" fmla="*/ 914400 w 4501331"/>
              <a:gd name="connsiteY75" fmla="*/ 1371600 h 1772816"/>
              <a:gd name="connsiteX76" fmla="*/ 998376 w 4501331"/>
              <a:gd name="connsiteY76" fmla="*/ 1380931 h 1772816"/>
              <a:gd name="connsiteX77" fmla="*/ 1110343 w 4501331"/>
              <a:gd name="connsiteY77" fmla="*/ 1399592 h 1772816"/>
              <a:gd name="connsiteX78" fmla="*/ 1184988 w 4501331"/>
              <a:gd name="connsiteY78" fmla="*/ 1418253 h 1772816"/>
              <a:gd name="connsiteX79" fmla="*/ 1418253 w 4501331"/>
              <a:gd name="connsiteY79" fmla="*/ 1436914 h 1772816"/>
              <a:gd name="connsiteX80" fmla="*/ 1856792 w 4501331"/>
              <a:gd name="connsiteY80" fmla="*/ 1446245 h 1772816"/>
              <a:gd name="connsiteX81" fmla="*/ 2659225 w 4501331"/>
              <a:gd name="connsiteY81" fmla="*/ 1474237 h 1772816"/>
              <a:gd name="connsiteX82" fmla="*/ 2995127 w 4501331"/>
              <a:gd name="connsiteY82" fmla="*/ 1502229 h 1772816"/>
              <a:gd name="connsiteX83" fmla="*/ 3321698 w 4501331"/>
              <a:gd name="connsiteY83" fmla="*/ 1539551 h 1772816"/>
              <a:gd name="connsiteX84" fmla="*/ 3620278 w 4501331"/>
              <a:gd name="connsiteY84" fmla="*/ 1530220 h 1772816"/>
              <a:gd name="connsiteX85" fmla="*/ 3657600 w 4501331"/>
              <a:gd name="connsiteY85" fmla="*/ 1520890 h 1772816"/>
              <a:gd name="connsiteX86" fmla="*/ 3704253 w 4501331"/>
              <a:gd name="connsiteY86" fmla="*/ 1511559 h 1772816"/>
              <a:gd name="connsiteX87" fmla="*/ 3825551 w 4501331"/>
              <a:gd name="connsiteY87" fmla="*/ 1492898 h 1772816"/>
              <a:gd name="connsiteX88" fmla="*/ 3956180 w 4501331"/>
              <a:gd name="connsiteY88" fmla="*/ 1427584 h 1772816"/>
              <a:gd name="connsiteX89" fmla="*/ 4021494 w 4501331"/>
              <a:gd name="connsiteY89" fmla="*/ 1399592 h 1772816"/>
              <a:gd name="connsiteX90" fmla="*/ 4077478 w 4501331"/>
              <a:gd name="connsiteY90" fmla="*/ 1371600 h 1772816"/>
              <a:gd name="connsiteX91" fmla="*/ 4142792 w 4501331"/>
              <a:gd name="connsiteY91" fmla="*/ 1296955 h 1772816"/>
              <a:gd name="connsiteX92" fmla="*/ 4217437 w 4501331"/>
              <a:gd name="connsiteY92" fmla="*/ 1138335 h 1772816"/>
              <a:gd name="connsiteX93" fmla="*/ 4254759 w 4501331"/>
              <a:gd name="connsiteY93" fmla="*/ 1045029 h 1772816"/>
              <a:gd name="connsiteX94" fmla="*/ 4292082 w 4501331"/>
              <a:gd name="connsiteY94" fmla="*/ 961053 h 1772816"/>
              <a:gd name="connsiteX95" fmla="*/ 4310743 w 4501331"/>
              <a:gd name="connsiteY95" fmla="*/ 858416 h 1772816"/>
              <a:gd name="connsiteX96" fmla="*/ 4301412 w 4501331"/>
              <a:gd name="connsiteY96" fmla="*/ 662473 h 1772816"/>
              <a:gd name="connsiteX97" fmla="*/ 4189445 w 4501331"/>
              <a:gd name="connsiteY97" fmla="*/ 494522 h 1772816"/>
              <a:gd name="connsiteX98" fmla="*/ 4114800 w 4501331"/>
              <a:gd name="connsiteY98" fmla="*/ 429208 h 1772816"/>
              <a:gd name="connsiteX99" fmla="*/ 4030825 w 4501331"/>
              <a:gd name="connsiteY99" fmla="*/ 373224 h 1772816"/>
              <a:gd name="connsiteX100" fmla="*/ 3918857 w 4501331"/>
              <a:gd name="connsiteY100" fmla="*/ 317241 h 1772816"/>
              <a:gd name="connsiteX101" fmla="*/ 3825551 w 4501331"/>
              <a:gd name="connsiteY101" fmla="*/ 289249 h 1772816"/>
              <a:gd name="connsiteX102" fmla="*/ 3601616 w 4501331"/>
              <a:gd name="connsiteY102" fmla="*/ 186612 h 1772816"/>
              <a:gd name="connsiteX103" fmla="*/ 3321698 w 4501331"/>
              <a:gd name="connsiteY103" fmla="*/ 121298 h 1772816"/>
              <a:gd name="connsiteX104" fmla="*/ 2976465 w 4501331"/>
              <a:gd name="connsiteY104" fmla="*/ 83975 h 1772816"/>
              <a:gd name="connsiteX105" fmla="*/ 2332653 w 4501331"/>
              <a:gd name="connsiteY105" fmla="*/ 55984 h 1772816"/>
              <a:gd name="connsiteX106" fmla="*/ 979714 w 4501331"/>
              <a:gd name="connsiteY106" fmla="*/ 83975 h 1772816"/>
              <a:gd name="connsiteX107" fmla="*/ 634482 w 4501331"/>
              <a:gd name="connsiteY107" fmla="*/ 102637 h 1772816"/>
              <a:gd name="connsiteX108" fmla="*/ 587829 w 4501331"/>
              <a:gd name="connsiteY108" fmla="*/ 111967 h 1772816"/>
              <a:gd name="connsiteX109" fmla="*/ 531845 w 4501331"/>
              <a:gd name="connsiteY109" fmla="*/ 121298 h 1772816"/>
              <a:gd name="connsiteX110" fmla="*/ 503853 w 4501331"/>
              <a:gd name="connsiteY110" fmla="*/ 130629 h 1772816"/>
              <a:gd name="connsiteX111" fmla="*/ 466531 w 4501331"/>
              <a:gd name="connsiteY111" fmla="*/ 139959 h 1772816"/>
              <a:gd name="connsiteX112" fmla="*/ 363894 w 4501331"/>
              <a:gd name="connsiteY112" fmla="*/ 205273 h 1772816"/>
              <a:gd name="connsiteX113" fmla="*/ 317241 w 4501331"/>
              <a:gd name="connsiteY113" fmla="*/ 251927 h 1772816"/>
              <a:gd name="connsiteX114" fmla="*/ 242596 w 4501331"/>
              <a:gd name="connsiteY114" fmla="*/ 345233 h 1772816"/>
              <a:gd name="connsiteX115" fmla="*/ 195943 w 4501331"/>
              <a:gd name="connsiteY115" fmla="*/ 401216 h 1772816"/>
              <a:gd name="connsiteX116" fmla="*/ 139959 w 4501331"/>
              <a:gd name="connsiteY116" fmla="*/ 457200 h 1772816"/>
              <a:gd name="connsiteX117" fmla="*/ 102637 w 4501331"/>
              <a:gd name="connsiteY117" fmla="*/ 531845 h 1772816"/>
              <a:gd name="connsiteX118" fmla="*/ 74645 w 4501331"/>
              <a:gd name="connsiteY118" fmla="*/ 569167 h 1772816"/>
              <a:gd name="connsiteX119" fmla="*/ 46653 w 4501331"/>
              <a:gd name="connsiteY119" fmla="*/ 615820 h 1772816"/>
              <a:gd name="connsiteX120" fmla="*/ 27992 w 4501331"/>
              <a:gd name="connsiteY120" fmla="*/ 727788 h 1772816"/>
              <a:gd name="connsiteX121" fmla="*/ 9331 w 4501331"/>
              <a:gd name="connsiteY121" fmla="*/ 821094 h 1772816"/>
              <a:gd name="connsiteX122" fmla="*/ 18661 w 4501331"/>
              <a:gd name="connsiteY122" fmla="*/ 1110343 h 1772816"/>
              <a:gd name="connsiteX123" fmla="*/ 37322 w 4501331"/>
              <a:gd name="connsiteY123" fmla="*/ 1138335 h 1772816"/>
              <a:gd name="connsiteX124" fmla="*/ 55984 w 4501331"/>
              <a:gd name="connsiteY124" fmla="*/ 1203649 h 1772816"/>
              <a:gd name="connsiteX125" fmla="*/ 121298 w 4501331"/>
              <a:gd name="connsiteY125" fmla="*/ 1306286 h 1772816"/>
              <a:gd name="connsiteX126" fmla="*/ 195943 w 4501331"/>
              <a:gd name="connsiteY126" fmla="*/ 1371600 h 1772816"/>
              <a:gd name="connsiteX127" fmla="*/ 307910 w 4501331"/>
              <a:gd name="connsiteY127" fmla="*/ 1427584 h 1772816"/>
              <a:gd name="connsiteX128" fmla="*/ 466531 w 4501331"/>
              <a:gd name="connsiteY128" fmla="*/ 1474237 h 1772816"/>
              <a:gd name="connsiteX129" fmla="*/ 718457 w 4501331"/>
              <a:gd name="connsiteY129" fmla="*/ 1520890 h 1772816"/>
              <a:gd name="connsiteX130" fmla="*/ 2192694 w 4501331"/>
              <a:gd name="connsiteY130" fmla="*/ 1502229 h 1772816"/>
              <a:gd name="connsiteX131" fmla="*/ 2267339 w 4501331"/>
              <a:gd name="connsiteY131" fmla="*/ 1492898 h 1772816"/>
              <a:gd name="connsiteX132" fmla="*/ 2472612 w 4501331"/>
              <a:gd name="connsiteY132" fmla="*/ 1464906 h 1772816"/>
              <a:gd name="connsiteX133" fmla="*/ 2500604 w 4501331"/>
              <a:gd name="connsiteY133" fmla="*/ 1455575 h 1772816"/>
              <a:gd name="connsiteX134" fmla="*/ 3172408 w 4501331"/>
              <a:gd name="connsiteY134" fmla="*/ 1436914 h 1772816"/>
              <a:gd name="connsiteX135" fmla="*/ 3657600 w 4501331"/>
              <a:gd name="connsiteY135" fmla="*/ 1408922 h 1772816"/>
              <a:gd name="connsiteX136" fmla="*/ 3806890 w 4501331"/>
              <a:gd name="connsiteY136" fmla="*/ 1390261 h 1772816"/>
              <a:gd name="connsiteX137" fmla="*/ 3890865 w 4501331"/>
              <a:gd name="connsiteY137" fmla="*/ 1380931 h 1772816"/>
              <a:gd name="connsiteX138" fmla="*/ 3946849 w 4501331"/>
              <a:gd name="connsiteY138" fmla="*/ 1362269 h 1772816"/>
              <a:gd name="connsiteX139" fmla="*/ 4040155 w 4501331"/>
              <a:gd name="connsiteY139" fmla="*/ 1324947 h 1772816"/>
              <a:gd name="connsiteX140" fmla="*/ 4096139 w 4501331"/>
              <a:gd name="connsiteY140" fmla="*/ 1306286 h 1772816"/>
              <a:gd name="connsiteX141" fmla="*/ 4217437 w 4501331"/>
              <a:gd name="connsiteY141" fmla="*/ 1287624 h 1772816"/>
              <a:gd name="connsiteX142" fmla="*/ 4376057 w 4501331"/>
              <a:gd name="connsiteY142" fmla="*/ 1231641 h 1772816"/>
              <a:gd name="connsiteX143" fmla="*/ 4413380 w 4501331"/>
              <a:gd name="connsiteY143" fmla="*/ 1212980 h 1772816"/>
              <a:gd name="connsiteX144" fmla="*/ 4432041 w 4501331"/>
              <a:gd name="connsiteY144" fmla="*/ 1194318 h 1772816"/>
              <a:gd name="connsiteX145" fmla="*/ 4441371 w 4501331"/>
              <a:gd name="connsiteY145" fmla="*/ 1166327 h 1772816"/>
              <a:gd name="connsiteX146" fmla="*/ 4422710 w 4501331"/>
              <a:gd name="connsiteY146" fmla="*/ 951722 h 1772816"/>
              <a:gd name="connsiteX147" fmla="*/ 4394718 w 4501331"/>
              <a:gd name="connsiteY147" fmla="*/ 877078 h 1772816"/>
              <a:gd name="connsiteX148" fmla="*/ 4310743 w 4501331"/>
              <a:gd name="connsiteY148" fmla="*/ 718457 h 1772816"/>
              <a:gd name="connsiteX149" fmla="*/ 4292082 w 4501331"/>
              <a:gd name="connsiteY149" fmla="*/ 690465 h 1772816"/>
              <a:gd name="connsiteX150" fmla="*/ 4273420 w 4501331"/>
              <a:gd name="connsiteY150" fmla="*/ 643812 h 1772816"/>
              <a:gd name="connsiteX151" fmla="*/ 4170784 w 4501331"/>
              <a:gd name="connsiteY151" fmla="*/ 522514 h 1772816"/>
              <a:gd name="connsiteX152" fmla="*/ 4068147 w 4501331"/>
              <a:gd name="connsiteY152" fmla="*/ 429208 h 1772816"/>
              <a:gd name="connsiteX153" fmla="*/ 3993502 w 4501331"/>
              <a:gd name="connsiteY153" fmla="*/ 363894 h 1772816"/>
              <a:gd name="connsiteX154" fmla="*/ 3965510 w 4501331"/>
              <a:gd name="connsiteY154" fmla="*/ 326571 h 1772816"/>
              <a:gd name="connsiteX155" fmla="*/ 3918857 w 4501331"/>
              <a:gd name="connsiteY155" fmla="*/ 307910 h 1772816"/>
              <a:gd name="connsiteX156" fmla="*/ 3872204 w 4501331"/>
              <a:gd name="connsiteY156" fmla="*/ 270588 h 1772816"/>
              <a:gd name="connsiteX157" fmla="*/ 3750906 w 4501331"/>
              <a:gd name="connsiteY157" fmla="*/ 205273 h 1772816"/>
              <a:gd name="connsiteX158" fmla="*/ 3676261 w 4501331"/>
              <a:gd name="connsiteY158" fmla="*/ 186612 h 1772816"/>
              <a:gd name="connsiteX159" fmla="*/ 3470988 w 4501331"/>
              <a:gd name="connsiteY159" fmla="*/ 111967 h 1772816"/>
              <a:gd name="connsiteX160" fmla="*/ 3200400 w 4501331"/>
              <a:gd name="connsiteY160" fmla="*/ 74645 h 1772816"/>
              <a:gd name="connsiteX161" fmla="*/ 2892490 w 4501331"/>
              <a:gd name="connsiteY161" fmla="*/ 93306 h 1772816"/>
              <a:gd name="connsiteX162" fmla="*/ 2631233 w 4501331"/>
              <a:gd name="connsiteY162" fmla="*/ 121298 h 1772816"/>
              <a:gd name="connsiteX163" fmla="*/ 2481943 w 4501331"/>
              <a:gd name="connsiteY163" fmla="*/ 139959 h 1772816"/>
              <a:gd name="connsiteX164" fmla="*/ 2341984 w 4501331"/>
              <a:gd name="connsiteY164" fmla="*/ 149290 h 1772816"/>
              <a:gd name="connsiteX165" fmla="*/ 2080727 w 4501331"/>
              <a:gd name="connsiteY165" fmla="*/ 186612 h 1772816"/>
              <a:gd name="connsiteX166" fmla="*/ 1866122 w 4501331"/>
              <a:gd name="connsiteY166" fmla="*/ 205273 h 1772816"/>
              <a:gd name="connsiteX167" fmla="*/ 1623527 w 4501331"/>
              <a:gd name="connsiteY167" fmla="*/ 223935 h 1772816"/>
              <a:gd name="connsiteX168" fmla="*/ 1418253 w 4501331"/>
              <a:gd name="connsiteY168" fmla="*/ 251927 h 1772816"/>
              <a:gd name="connsiteX169" fmla="*/ 1194318 w 4501331"/>
              <a:gd name="connsiteY169" fmla="*/ 289249 h 1772816"/>
              <a:gd name="connsiteX170" fmla="*/ 1110343 w 4501331"/>
              <a:gd name="connsiteY170" fmla="*/ 298580 h 1772816"/>
              <a:gd name="connsiteX171" fmla="*/ 74645 w 4501331"/>
              <a:gd name="connsiteY171" fmla="*/ 317241 h 1772816"/>
              <a:gd name="connsiteX172" fmla="*/ 46653 w 4501331"/>
              <a:gd name="connsiteY172" fmla="*/ 363894 h 1772816"/>
              <a:gd name="connsiteX173" fmla="*/ 27992 w 4501331"/>
              <a:gd name="connsiteY173" fmla="*/ 438539 h 1772816"/>
              <a:gd name="connsiteX174" fmla="*/ 37322 w 4501331"/>
              <a:gd name="connsiteY174" fmla="*/ 699796 h 1772816"/>
              <a:gd name="connsiteX175" fmla="*/ 130629 w 4501331"/>
              <a:gd name="connsiteY175" fmla="*/ 933061 h 1772816"/>
              <a:gd name="connsiteX176" fmla="*/ 149290 w 4501331"/>
              <a:gd name="connsiteY176" fmla="*/ 979714 h 1772816"/>
              <a:gd name="connsiteX177" fmla="*/ 233265 w 4501331"/>
              <a:gd name="connsiteY177" fmla="*/ 1119673 h 1772816"/>
              <a:gd name="connsiteX178" fmla="*/ 363894 w 4501331"/>
              <a:gd name="connsiteY178" fmla="*/ 1324947 h 1772816"/>
              <a:gd name="connsiteX179" fmla="*/ 401216 w 4501331"/>
              <a:gd name="connsiteY179" fmla="*/ 1380931 h 1772816"/>
              <a:gd name="connsiteX180" fmla="*/ 569167 w 4501331"/>
              <a:gd name="connsiteY180" fmla="*/ 1539551 h 1772816"/>
              <a:gd name="connsiteX181" fmla="*/ 699796 w 4501331"/>
              <a:gd name="connsiteY181" fmla="*/ 1632857 h 1772816"/>
              <a:gd name="connsiteX182" fmla="*/ 923731 w 4501331"/>
              <a:gd name="connsiteY182" fmla="*/ 1716833 h 1772816"/>
              <a:gd name="connsiteX183" fmla="*/ 1035698 w 4501331"/>
              <a:gd name="connsiteY183" fmla="*/ 1726163 h 1772816"/>
              <a:gd name="connsiteX184" fmla="*/ 1156996 w 4501331"/>
              <a:gd name="connsiteY184" fmla="*/ 1744824 h 1772816"/>
              <a:gd name="connsiteX185" fmla="*/ 1464906 w 4501331"/>
              <a:gd name="connsiteY185" fmla="*/ 1772816 h 1772816"/>
              <a:gd name="connsiteX186" fmla="*/ 2155371 w 4501331"/>
              <a:gd name="connsiteY186" fmla="*/ 1763486 h 1772816"/>
              <a:gd name="connsiteX187" fmla="*/ 2295331 w 4501331"/>
              <a:gd name="connsiteY187" fmla="*/ 1754155 h 1772816"/>
              <a:gd name="connsiteX188" fmla="*/ 2519265 w 4501331"/>
              <a:gd name="connsiteY188" fmla="*/ 1716833 h 1772816"/>
              <a:gd name="connsiteX189" fmla="*/ 2659225 w 4501331"/>
              <a:gd name="connsiteY189" fmla="*/ 1698171 h 1772816"/>
              <a:gd name="connsiteX190" fmla="*/ 2808514 w 4501331"/>
              <a:gd name="connsiteY190" fmla="*/ 1670180 h 1772816"/>
              <a:gd name="connsiteX191" fmla="*/ 2957804 w 4501331"/>
              <a:gd name="connsiteY191" fmla="*/ 1660849 h 1772816"/>
              <a:gd name="connsiteX192" fmla="*/ 3209731 w 4501331"/>
              <a:gd name="connsiteY192" fmla="*/ 1642188 h 1772816"/>
              <a:gd name="connsiteX193" fmla="*/ 3442996 w 4501331"/>
              <a:gd name="connsiteY193" fmla="*/ 1604865 h 1772816"/>
              <a:gd name="connsiteX194" fmla="*/ 3498980 w 4501331"/>
              <a:gd name="connsiteY194" fmla="*/ 1595535 h 1772816"/>
              <a:gd name="connsiteX195" fmla="*/ 3638939 w 4501331"/>
              <a:gd name="connsiteY195" fmla="*/ 1576873 h 1772816"/>
              <a:gd name="connsiteX196" fmla="*/ 3816220 w 4501331"/>
              <a:gd name="connsiteY196" fmla="*/ 1539551 h 1772816"/>
              <a:gd name="connsiteX197" fmla="*/ 3844212 w 4501331"/>
              <a:gd name="connsiteY197" fmla="*/ 1530220 h 1772816"/>
              <a:gd name="connsiteX198" fmla="*/ 4021494 w 4501331"/>
              <a:gd name="connsiteY198" fmla="*/ 1511559 h 1772816"/>
              <a:gd name="connsiteX199" fmla="*/ 4105469 w 4501331"/>
              <a:gd name="connsiteY199" fmla="*/ 1502229 h 1772816"/>
              <a:gd name="connsiteX200" fmla="*/ 4198776 w 4501331"/>
              <a:gd name="connsiteY200" fmla="*/ 1483567 h 1772816"/>
              <a:gd name="connsiteX201" fmla="*/ 4338735 w 4501331"/>
              <a:gd name="connsiteY201" fmla="*/ 1474237 h 1772816"/>
              <a:gd name="connsiteX202" fmla="*/ 4394718 w 4501331"/>
              <a:gd name="connsiteY202" fmla="*/ 1464906 h 1772816"/>
              <a:gd name="connsiteX203" fmla="*/ 4413380 w 4501331"/>
              <a:gd name="connsiteY203" fmla="*/ 1446245 h 1772816"/>
              <a:gd name="connsiteX204" fmla="*/ 4450702 w 4501331"/>
              <a:gd name="connsiteY204" fmla="*/ 1399592 h 1772816"/>
              <a:gd name="connsiteX205" fmla="*/ 4460033 w 4501331"/>
              <a:gd name="connsiteY205" fmla="*/ 1334278 h 1772816"/>
              <a:gd name="connsiteX206" fmla="*/ 4469363 w 4501331"/>
              <a:gd name="connsiteY206" fmla="*/ 1296955 h 1772816"/>
              <a:gd name="connsiteX207" fmla="*/ 4441371 w 4501331"/>
              <a:gd name="connsiteY207" fmla="*/ 1045029 h 1772816"/>
              <a:gd name="connsiteX208" fmla="*/ 4338735 w 4501331"/>
              <a:gd name="connsiteY208" fmla="*/ 877078 h 1772816"/>
              <a:gd name="connsiteX209" fmla="*/ 4320074 w 4501331"/>
              <a:gd name="connsiteY209" fmla="*/ 830424 h 1772816"/>
              <a:gd name="connsiteX210" fmla="*/ 4292082 w 4501331"/>
              <a:gd name="connsiteY210" fmla="*/ 802433 h 1772816"/>
              <a:gd name="connsiteX211" fmla="*/ 4189445 w 4501331"/>
              <a:gd name="connsiteY211" fmla="*/ 671804 h 1772816"/>
              <a:gd name="connsiteX212" fmla="*/ 4096139 w 4501331"/>
              <a:gd name="connsiteY212" fmla="*/ 578498 h 1772816"/>
              <a:gd name="connsiteX213" fmla="*/ 3965510 w 4501331"/>
              <a:gd name="connsiteY213" fmla="*/ 457200 h 1772816"/>
              <a:gd name="connsiteX214" fmla="*/ 3928188 w 4501331"/>
              <a:gd name="connsiteY214" fmla="*/ 438539 h 1772816"/>
              <a:gd name="connsiteX215" fmla="*/ 3872204 w 4501331"/>
              <a:gd name="connsiteY215" fmla="*/ 401216 h 1772816"/>
              <a:gd name="connsiteX216" fmla="*/ 3769567 w 4501331"/>
              <a:gd name="connsiteY216" fmla="*/ 335902 h 1772816"/>
              <a:gd name="connsiteX217" fmla="*/ 3582955 w 4501331"/>
              <a:gd name="connsiteY217" fmla="*/ 270588 h 1772816"/>
              <a:gd name="connsiteX218" fmla="*/ 3498980 w 4501331"/>
              <a:gd name="connsiteY218" fmla="*/ 242596 h 1772816"/>
              <a:gd name="connsiteX219" fmla="*/ 3452327 w 4501331"/>
              <a:gd name="connsiteY219" fmla="*/ 233265 h 1772816"/>
              <a:gd name="connsiteX220" fmla="*/ 3359020 w 4501331"/>
              <a:gd name="connsiteY220" fmla="*/ 195943 h 1772816"/>
              <a:gd name="connsiteX221" fmla="*/ 3191069 w 4501331"/>
              <a:gd name="connsiteY221" fmla="*/ 158620 h 1772816"/>
              <a:gd name="connsiteX222" fmla="*/ 3107094 w 4501331"/>
              <a:gd name="connsiteY222" fmla="*/ 149290 h 1772816"/>
              <a:gd name="connsiteX223" fmla="*/ 2649894 w 4501331"/>
              <a:gd name="connsiteY223" fmla="*/ 121298 h 1772816"/>
              <a:gd name="connsiteX224" fmla="*/ 615820 w 4501331"/>
              <a:gd name="connsiteY224" fmla="*/ 130629 h 1772816"/>
              <a:gd name="connsiteX225" fmla="*/ 559837 w 4501331"/>
              <a:gd name="connsiteY225" fmla="*/ 139959 h 1772816"/>
              <a:gd name="connsiteX226" fmla="*/ 494522 w 4501331"/>
              <a:gd name="connsiteY226" fmla="*/ 149290 h 1772816"/>
              <a:gd name="connsiteX227" fmla="*/ 419878 w 4501331"/>
              <a:gd name="connsiteY227" fmla="*/ 177282 h 1772816"/>
              <a:gd name="connsiteX228" fmla="*/ 354563 w 4501331"/>
              <a:gd name="connsiteY228" fmla="*/ 195943 h 1772816"/>
              <a:gd name="connsiteX229" fmla="*/ 307910 w 4501331"/>
              <a:gd name="connsiteY229" fmla="*/ 214604 h 1772816"/>
              <a:gd name="connsiteX230" fmla="*/ 279918 w 4501331"/>
              <a:gd name="connsiteY230" fmla="*/ 223935 h 1772816"/>
              <a:gd name="connsiteX231" fmla="*/ 251927 w 4501331"/>
              <a:gd name="connsiteY231" fmla="*/ 251927 h 1772816"/>
              <a:gd name="connsiteX232" fmla="*/ 214604 w 4501331"/>
              <a:gd name="connsiteY232" fmla="*/ 270588 h 1772816"/>
              <a:gd name="connsiteX233" fmla="*/ 83976 w 4501331"/>
              <a:gd name="connsiteY233" fmla="*/ 438539 h 1772816"/>
              <a:gd name="connsiteX234" fmla="*/ 27992 w 4501331"/>
              <a:gd name="connsiteY234" fmla="*/ 531845 h 1772816"/>
              <a:gd name="connsiteX235" fmla="*/ 27992 w 4501331"/>
              <a:gd name="connsiteY235" fmla="*/ 923731 h 1772816"/>
              <a:gd name="connsiteX236" fmla="*/ 93306 w 4501331"/>
              <a:gd name="connsiteY236" fmla="*/ 1026367 h 1772816"/>
              <a:gd name="connsiteX237" fmla="*/ 111967 w 4501331"/>
              <a:gd name="connsiteY237" fmla="*/ 1054359 h 1772816"/>
              <a:gd name="connsiteX238" fmla="*/ 158620 w 4501331"/>
              <a:gd name="connsiteY238" fmla="*/ 1101012 h 1772816"/>
              <a:gd name="connsiteX239" fmla="*/ 195943 w 4501331"/>
              <a:gd name="connsiteY239" fmla="*/ 1129004 h 177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4501331" h="1772816">
                <a:moveTo>
                  <a:pt x="2295331" y="205273"/>
                </a:moveTo>
                <a:cubicBezTo>
                  <a:pt x="2276670" y="199053"/>
                  <a:pt x="2258514" y="191035"/>
                  <a:pt x="2239347" y="186612"/>
                </a:cubicBezTo>
                <a:cubicBezTo>
                  <a:pt x="2217918" y="181667"/>
                  <a:pt x="2195726" y="180897"/>
                  <a:pt x="2174033" y="177282"/>
                </a:cubicBezTo>
                <a:cubicBezTo>
                  <a:pt x="2158390" y="174675"/>
                  <a:pt x="2142861" y="171391"/>
                  <a:pt x="2127380" y="167951"/>
                </a:cubicBezTo>
                <a:cubicBezTo>
                  <a:pt x="2019901" y="144066"/>
                  <a:pt x="2186477" y="176245"/>
                  <a:pt x="2024743" y="149290"/>
                </a:cubicBezTo>
                <a:cubicBezTo>
                  <a:pt x="2009100" y="146683"/>
                  <a:pt x="1993840" y="141812"/>
                  <a:pt x="1978090" y="139959"/>
                </a:cubicBezTo>
                <a:cubicBezTo>
                  <a:pt x="1940894" y="135583"/>
                  <a:pt x="1903483" y="133236"/>
                  <a:pt x="1866122" y="130629"/>
                </a:cubicBezTo>
                <a:lnTo>
                  <a:pt x="1576874" y="111967"/>
                </a:lnTo>
                <a:lnTo>
                  <a:pt x="774441" y="130629"/>
                </a:lnTo>
                <a:cubicBezTo>
                  <a:pt x="752460" y="131338"/>
                  <a:pt x="730344" y="134173"/>
                  <a:pt x="709127" y="139959"/>
                </a:cubicBezTo>
                <a:cubicBezTo>
                  <a:pt x="395957" y="225368"/>
                  <a:pt x="757483" y="142493"/>
                  <a:pt x="401216" y="261257"/>
                </a:cubicBezTo>
                <a:cubicBezTo>
                  <a:pt x="345456" y="279845"/>
                  <a:pt x="367227" y="269860"/>
                  <a:pt x="289249" y="326571"/>
                </a:cubicBezTo>
                <a:cubicBezTo>
                  <a:pt x="247994" y="356574"/>
                  <a:pt x="200608" y="380690"/>
                  <a:pt x="167951" y="419878"/>
                </a:cubicBezTo>
                <a:cubicBezTo>
                  <a:pt x="99761" y="501706"/>
                  <a:pt x="134772" y="455649"/>
                  <a:pt x="65314" y="559837"/>
                </a:cubicBezTo>
                <a:cubicBezTo>
                  <a:pt x="52100" y="612696"/>
                  <a:pt x="45937" y="632318"/>
                  <a:pt x="37322" y="681135"/>
                </a:cubicBezTo>
                <a:cubicBezTo>
                  <a:pt x="30746" y="718396"/>
                  <a:pt x="18661" y="793102"/>
                  <a:pt x="18661" y="793102"/>
                </a:cubicBezTo>
                <a:cubicBezTo>
                  <a:pt x="21771" y="839755"/>
                  <a:pt x="22193" y="886665"/>
                  <a:pt x="27992" y="933061"/>
                </a:cubicBezTo>
                <a:cubicBezTo>
                  <a:pt x="33818" y="979669"/>
                  <a:pt x="52789" y="1036426"/>
                  <a:pt x="65314" y="1082351"/>
                </a:cubicBezTo>
                <a:cubicBezTo>
                  <a:pt x="68688" y="1094723"/>
                  <a:pt x="68910" y="1108203"/>
                  <a:pt x="74645" y="1119673"/>
                </a:cubicBezTo>
                <a:cubicBezTo>
                  <a:pt x="87767" y="1145917"/>
                  <a:pt x="106514" y="1168973"/>
                  <a:pt x="121298" y="1194318"/>
                </a:cubicBezTo>
                <a:cubicBezTo>
                  <a:pt x="140004" y="1226386"/>
                  <a:pt x="139338" y="1241940"/>
                  <a:pt x="167951" y="1268963"/>
                </a:cubicBezTo>
                <a:cubicBezTo>
                  <a:pt x="212834" y="1311352"/>
                  <a:pt x="249342" y="1370738"/>
                  <a:pt x="307910" y="1390261"/>
                </a:cubicBezTo>
                <a:cubicBezTo>
                  <a:pt x="335902" y="1399592"/>
                  <a:pt x="364259" y="1407893"/>
                  <a:pt x="391886" y="1418253"/>
                </a:cubicBezTo>
                <a:cubicBezTo>
                  <a:pt x="414064" y="1426570"/>
                  <a:pt x="434628" y="1439063"/>
                  <a:pt x="457200" y="1446245"/>
                </a:cubicBezTo>
                <a:cubicBezTo>
                  <a:pt x="503210" y="1460885"/>
                  <a:pt x="550053" y="1472968"/>
                  <a:pt x="597159" y="1483567"/>
                </a:cubicBezTo>
                <a:cubicBezTo>
                  <a:pt x="790551" y="1527080"/>
                  <a:pt x="813494" y="1530073"/>
                  <a:pt x="989045" y="1548882"/>
                </a:cubicBezTo>
                <a:cubicBezTo>
                  <a:pt x="1023203" y="1552542"/>
                  <a:pt x="1057573" y="1554119"/>
                  <a:pt x="1091682" y="1558212"/>
                </a:cubicBezTo>
                <a:cubicBezTo>
                  <a:pt x="1188088" y="1569780"/>
                  <a:pt x="1247018" y="1585326"/>
                  <a:pt x="1343608" y="1586204"/>
                </a:cubicBezTo>
                <a:lnTo>
                  <a:pt x="3275045" y="1595535"/>
                </a:lnTo>
                <a:lnTo>
                  <a:pt x="3844212" y="1586204"/>
                </a:lnTo>
                <a:cubicBezTo>
                  <a:pt x="3881650" y="1585178"/>
                  <a:pt x="3919332" y="1583573"/>
                  <a:pt x="3956180" y="1576873"/>
                </a:cubicBezTo>
                <a:cubicBezTo>
                  <a:pt x="4277518" y="1518449"/>
                  <a:pt x="3842828" y="1571845"/>
                  <a:pt x="4133461" y="1539551"/>
                </a:cubicBezTo>
                <a:cubicBezTo>
                  <a:pt x="4152122" y="1533331"/>
                  <a:pt x="4170531" y="1526294"/>
                  <a:pt x="4189445" y="1520890"/>
                </a:cubicBezTo>
                <a:cubicBezTo>
                  <a:pt x="4214106" y="1513844"/>
                  <a:pt x="4239610" y="1509879"/>
                  <a:pt x="4264090" y="1502229"/>
                </a:cubicBezTo>
                <a:cubicBezTo>
                  <a:pt x="4289454" y="1494303"/>
                  <a:pt x="4313853" y="1483568"/>
                  <a:pt x="4338735" y="1474237"/>
                </a:cubicBezTo>
                <a:cubicBezTo>
                  <a:pt x="4351176" y="1464906"/>
                  <a:pt x="4362870" y="1454487"/>
                  <a:pt x="4376057" y="1446245"/>
                </a:cubicBezTo>
                <a:cubicBezTo>
                  <a:pt x="4420639" y="1418381"/>
                  <a:pt x="4419801" y="1438870"/>
                  <a:pt x="4450702" y="1380931"/>
                </a:cubicBezTo>
                <a:cubicBezTo>
                  <a:pt x="4466466" y="1351374"/>
                  <a:pt x="4488025" y="1287624"/>
                  <a:pt x="4488025" y="1287624"/>
                </a:cubicBezTo>
                <a:cubicBezTo>
                  <a:pt x="4501914" y="1176505"/>
                  <a:pt x="4509246" y="1152007"/>
                  <a:pt x="4488025" y="1007706"/>
                </a:cubicBezTo>
                <a:cubicBezTo>
                  <a:pt x="4479462" y="949478"/>
                  <a:pt x="4441739" y="874267"/>
                  <a:pt x="4413380" y="821094"/>
                </a:cubicBezTo>
                <a:cubicBezTo>
                  <a:pt x="4401580" y="798969"/>
                  <a:pt x="4391346" y="775655"/>
                  <a:pt x="4376057" y="755780"/>
                </a:cubicBezTo>
                <a:cubicBezTo>
                  <a:pt x="4359966" y="734862"/>
                  <a:pt x="4337974" y="719188"/>
                  <a:pt x="4320074" y="699796"/>
                </a:cubicBezTo>
                <a:cubicBezTo>
                  <a:pt x="4173906" y="541447"/>
                  <a:pt x="4349125" y="716029"/>
                  <a:pt x="4208106" y="587829"/>
                </a:cubicBezTo>
                <a:cubicBezTo>
                  <a:pt x="4191833" y="573035"/>
                  <a:pt x="4176064" y="557613"/>
                  <a:pt x="4161453" y="541175"/>
                </a:cubicBezTo>
                <a:cubicBezTo>
                  <a:pt x="4151122" y="529552"/>
                  <a:pt x="4146400" y="512479"/>
                  <a:pt x="4133461" y="503853"/>
                </a:cubicBezTo>
                <a:cubicBezTo>
                  <a:pt x="4107974" y="486862"/>
                  <a:pt x="4076184" y="481549"/>
                  <a:pt x="4049486" y="466531"/>
                </a:cubicBezTo>
                <a:cubicBezTo>
                  <a:pt x="3913332" y="389944"/>
                  <a:pt x="3789345" y="292731"/>
                  <a:pt x="3638939" y="242596"/>
                </a:cubicBezTo>
                <a:cubicBezTo>
                  <a:pt x="3284668" y="124506"/>
                  <a:pt x="3727745" y="270348"/>
                  <a:pt x="3340359" y="149290"/>
                </a:cubicBezTo>
                <a:cubicBezTo>
                  <a:pt x="2957465" y="29636"/>
                  <a:pt x="3397238" y="155279"/>
                  <a:pt x="3097763" y="83975"/>
                </a:cubicBezTo>
                <a:cubicBezTo>
                  <a:pt x="2909055" y="39045"/>
                  <a:pt x="3086949" y="67769"/>
                  <a:pt x="2939143" y="46653"/>
                </a:cubicBezTo>
                <a:cubicBezTo>
                  <a:pt x="2914261" y="37322"/>
                  <a:pt x="2890822" y="22292"/>
                  <a:pt x="2864498" y="18661"/>
                </a:cubicBezTo>
                <a:cubicBezTo>
                  <a:pt x="2799723" y="9727"/>
                  <a:pt x="2733777" y="13990"/>
                  <a:pt x="2668555" y="9331"/>
                </a:cubicBezTo>
                <a:cubicBezTo>
                  <a:pt x="2646619" y="7764"/>
                  <a:pt x="2625012" y="3110"/>
                  <a:pt x="2603241" y="0"/>
                </a:cubicBezTo>
                <a:cubicBezTo>
                  <a:pt x="1874207" y="7925"/>
                  <a:pt x="1819085" y="2256"/>
                  <a:pt x="1175657" y="27992"/>
                </a:cubicBezTo>
                <a:cubicBezTo>
                  <a:pt x="1051998" y="32938"/>
                  <a:pt x="1015122" y="42193"/>
                  <a:pt x="886408" y="55984"/>
                </a:cubicBezTo>
                <a:cubicBezTo>
                  <a:pt x="852250" y="59644"/>
                  <a:pt x="817983" y="62204"/>
                  <a:pt x="783771" y="65314"/>
                </a:cubicBezTo>
                <a:cubicBezTo>
                  <a:pt x="758890" y="71534"/>
                  <a:pt x="734425" y="79759"/>
                  <a:pt x="709127" y="83975"/>
                </a:cubicBezTo>
                <a:cubicBezTo>
                  <a:pt x="678295" y="89114"/>
                  <a:pt x="645910" y="84843"/>
                  <a:pt x="615820" y="93306"/>
                </a:cubicBezTo>
                <a:cubicBezTo>
                  <a:pt x="548149" y="112339"/>
                  <a:pt x="442872" y="155021"/>
                  <a:pt x="363894" y="186612"/>
                </a:cubicBezTo>
                <a:cubicBezTo>
                  <a:pt x="256159" y="294347"/>
                  <a:pt x="421392" y="135015"/>
                  <a:pt x="298580" y="233265"/>
                </a:cubicBezTo>
                <a:cubicBezTo>
                  <a:pt x="277972" y="249751"/>
                  <a:pt x="258861" y="268466"/>
                  <a:pt x="242596" y="289249"/>
                </a:cubicBezTo>
                <a:cubicBezTo>
                  <a:pt x="202709" y="340216"/>
                  <a:pt x="168246" y="395205"/>
                  <a:pt x="130629" y="447869"/>
                </a:cubicBezTo>
                <a:cubicBezTo>
                  <a:pt x="99642" y="491252"/>
                  <a:pt x="74077" y="517366"/>
                  <a:pt x="46653" y="569167"/>
                </a:cubicBezTo>
                <a:cubicBezTo>
                  <a:pt x="34219" y="592652"/>
                  <a:pt x="28882" y="619282"/>
                  <a:pt x="18661" y="643812"/>
                </a:cubicBezTo>
                <a:cubicBezTo>
                  <a:pt x="13311" y="656651"/>
                  <a:pt x="6220" y="668694"/>
                  <a:pt x="0" y="681135"/>
                </a:cubicBezTo>
                <a:cubicBezTo>
                  <a:pt x="12441" y="737119"/>
                  <a:pt x="17404" y="795307"/>
                  <a:pt x="37322" y="849086"/>
                </a:cubicBezTo>
                <a:cubicBezTo>
                  <a:pt x="49006" y="880634"/>
                  <a:pt x="72290" y="906791"/>
                  <a:pt x="93306" y="933061"/>
                </a:cubicBezTo>
                <a:cubicBezTo>
                  <a:pt x="160515" y="1017071"/>
                  <a:pt x="103539" y="951227"/>
                  <a:pt x="214604" y="1054359"/>
                </a:cubicBezTo>
                <a:cubicBezTo>
                  <a:pt x="230720" y="1069324"/>
                  <a:pt x="243825" y="1087603"/>
                  <a:pt x="261257" y="1101012"/>
                </a:cubicBezTo>
                <a:cubicBezTo>
                  <a:pt x="284514" y="1118902"/>
                  <a:pt x="312026" y="1130611"/>
                  <a:pt x="335902" y="1147665"/>
                </a:cubicBezTo>
                <a:cubicBezTo>
                  <a:pt x="355669" y="1161784"/>
                  <a:pt x="372453" y="1179743"/>
                  <a:pt x="391886" y="1194318"/>
                </a:cubicBezTo>
                <a:cubicBezTo>
                  <a:pt x="432149" y="1224516"/>
                  <a:pt x="476016" y="1249589"/>
                  <a:pt x="522514" y="1268963"/>
                </a:cubicBezTo>
                <a:cubicBezTo>
                  <a:pt x="534351" y="1273895"/>
                  <a:pt x="547465" y="1274920"/>
                  <a:pt x="559837" y="1278294"/>
                </a:cubicBezTo>
                <a:cubicBezTo>
                  <a:pt x="581682" y="1284252"/>
                  <a:pt x="603670" y="1289795"/>
                  <a:pt x="625151" y="1296955"/>
                </a:cubicBezTo>
                <a:cubicBezTo>
                  <a:pt x="650361" y="1305358"/>
                  <a:pt x="674245" y="1317647"/>
                  <a:pt x="699796" y="1324947"/>
                </a:cubicBezTo>
                <a:cubicBezTo>
                  <a:pt x="728831" y="1333243"/>
                  <a:pt x="874551" y="1365308"/>
                  <a:pt x="914400" y="1371600"/>
                </a:cubicBezTo>
                <a:cubicBezTo>
                  <a:pt x="942220" y="1375993"/>
                  <a:pt x="970495" y="1376948"/>
                  <a:pt x="998376" y="1380931"/>
                </a:cubicBezTo>
                <a:cubicBezTo>
                  <a:pt x="1035833" y="1386282"/>
                  <a:pt x="1073636" y="1390415"/>
                  <a:pt x="1110343" y="1399592"/>
                </a:cubicBezTo>
                <a:cubicBezTo>
                  <a:pt x="1135225" y="1405812"/>
                  <a:pt x="1159497" y="1415421"/>
                  <a:pt x="1184988" y="1418253"/>
                </a:cubicBezTo>
                <a:cubicBezTo>
                  <a:pt x="1279697" y="1428777"/>
                  <a:pt x="1309583" y="1433464"/>
                  <a:pt x="1418253" y="1436914"/>
                </a:cubicBezTo>
                <a:cubicBezTo>
                  <a:pt x="1564392" y="1441553"/>
                  <a:pt x="1710645" y="1441850"/>
                  <a:pt x="1856792" y="1446245"/>
                </a:cubicBezTo>
                <a:lnTo>
                  <a:pt x="2659225" y="1474237"/>
                </a:lnTo>
                <a:cubicBezTo>
                  <a:pt x="2771192" y="1483568"/>
                  <a:pt x="2884015" y="1485563"/>
                  <a:pt x="2995127" y="1502229"/>
                </a:cubicBezTo>
                <a:cubicBezTo>
                  <a:pt x="3227978" y="1537156"/>
                  <a:pt x="3118978" y="1526036"/>
                  <a:pt x="3321698" y="1539551"/>
                </a:cubicBezTo>
                <a:cubicBezTo>
                  <a:pt x="3421225" y="1536441"/>
                  <a:pt x="3520856" y="1535743"/>
                  <a:pt x="3620278" y="1530220"/>
                </a:cubicBezTo>
                <a:cubicBezTo>
                  <a:pt x="3633082" y="1529509"/>
                  <a:pt x="3645082" y="1523672"/>
                  <a:pt x="3657600" y="1520890"/>
                </a:cubicBezTo>
                <a:cubicBezTo>
                  <a:pt x="3673081" y="1517450"/>
                  <a:pt x="3688650" y="1514396"/>
                  <a:pt x="3704253" y="1511559"/>
                </a:cubicBezTo>
                <a:cubicBezTo>
                  <a:pt x="3751697" y="1502933"/>
                  <a:pt x="3776654" y="1499884"/>
                  <a:pt x="3825551" y="1492898"/>
                </a:cubicBezTo>
                <a:cubicBezTo>
                  <a:pt x="4017908" y="1428779"/>
                  <a:pt x="3826087" y="1503471"/>
                  <a:pt x="3956180" y="1427584"/>
                </a:cubicBezTo>
                <a:cubicBezTo>
                  <a:pt x="3976640" y="1415649"/>
                  <a:pt x="3999988" y="1409518"/>
                  <a:pt x="4021494" y="1399592"/>
                </a:cubicBezTo>
                <a:cubicBezTo>
                  <a:pt x="4040438" y="1390849"/>
                  <a:pt x="4058817" y="1380931"/>
                  <a:pt x="4077478" y="1371600"/>
                </a:cubicBezTo>
                <a:cubicBezTo>
                  <a:pt x="4099249" y="1346718"/>
                  <a:pt x="4125782" y="1325305"/>
                  <a:pt x="4142792" y="1296955"/>
                </a:cubicBezTo>
                <a:cubicBezTo>
                  <a:pt x="4172857" y="1246847"/>
                  <a:pt x="4192314" y="1191094"/>
                  <a:pt x="4217437" y="1138335"/>
                </a:cubicBezTo>
                <a:cubicBezTo>
                  <a:pt x="4286656" y="992975"/>
                  <a:pt x="4172641" y="1242111"/>
                  <a:pt x="4254759" y="1045029"/>
                </a:cubicBezTo>
                <a:cubicBezTo>
                  <a:pt x="4274125" y="998550"/>
                  <a:pt x="4282293" y="1000210"/>
                  <a:pt x="4292082" y="961053"/>
                </a:cubicBezTo>
                <a:cubicBezTo>
                  <a:pt x="4298599" y="934983"/>
                  <a:pt x="4306586" y="883358"/>
                  <a:pt x="4310743" y="858416"/>
                </a:cubicBezTo>
                <a:cubicBezTo>
                  <a:pt x="4307633" y="793102"/>
                  <a:pt x="4317696" y="725801"/>
                  <a:pt x="4301412" y="662473"/>
                </a:cubicBezTo>
                <a:cubicBezTo>
                  <a:pt x="4283855" y="594195"/>
                  <a:pt x="4239138" y="540074"/>
                  <a:pt x="4189445" y="494522"/>
                </a:cubicBezTo>
                <a:cubicBezTo>
                  <a:pt x="4165073" y="472181"/>
                  <a:pt x="4141063" y="449291"/>
                  <a:pt x="4114800" y="429208"/>
                </a:cubicBezTo>
                <a:cubicBezTo>
                  <a:pt x="4088076" y="408772"/>
                  <a:pt x="4060034" y="389915"/>
                  <a:pt x="4030825" y="373224"/>
                </a:cubicBezTo>
                <a:cubicBezTo>
                  <a:pt x="3994595" y="352521"/>
                  <a:pt x="3957478" y="333040"/>
                  <a:pt x="3918857" y="317241"/>
                </a:cubicBezTo>
                <a:cubicBezTo>
                  <a:pt x="3888803" y="304946"/>
                  <a:pt x="3855605" y="301544"/>
                  <a:pt x="3825551" y="289249"/>
                </a:cubicBezTo>
                <a:cubicBezTo>
                  <a:pt x="3733106" y="251430"/>
                  <a:pt x="3698143" y="214191"/>
                  <a:pt x="3601616" y="186612"/>
                </a:cubicBezTo>
                <a:cubicBezTo>
                  <a:pt x="3509490" y="160290"/>
                  <a:pt x="3416770" y="133182"/>
                  <a:pt x="3321698" y="121298"/>
                </a:cubicBezTo>
                <a:cubicBezTo>
                  <a:pt x="3185422" y="104264"/>
                  <a:pt x="3120135" y="94617"/>
                  <a:pt x="2976465" y="83975"/>
                </a:cubicBezTo>
                <a:cubicBezTo>
                  <a:pt x="2678857" y="61930"/>
                  <a:pt x="2638325" y="64474"/>
                  <a:pt x="2332653" y="55984"/>
                </a:cubicBezTo>
                <a:cubicBezTo>
                  <a:pt x="1474935" y="65957"/>
                  <a:pt x="1709491" y="57276"/>
                  <a:pt x="979714" y="83975"/>
                </a:cubicBezTo>
                <a:cubicBezTo>
                  <a:pt x="772587" y="91553"/>
                  <a:pt x="805383" y="90429"/>
                  <a:pt x="634482" y="102637"/>
                </a:cubicBezTo>
                <a:lnTo>
                  <a:pt x="587829" y="111967"/>
                </a:lnTo>
                <a:cubicBezTo>
                  <a:pt x="569215" y="115351"/>
                  <a:pt x="550313" y="117194"/>
                  <a:pt x="531845" y="121298"/>
                </a:cubicBezTo>
                <a:cubicBezTo>
                  <a:pt x="522244" y="123432"/>
                  <a:pt x="513310" y="127927"/>
                  <a:pt x="503853" y="130629"/>
                </a:cubicBezTo>
                <a:cubicBezTo>
                  <a:pt x="491523" y="134152"/>
                  <a:pt x="478972" y="136849"/>
                  <a:pt x="466531" y="139959"/>
                </a:cubicBezTo>
                <a:cubicBezTo>
                  <a:pt x="448541" y="150753"/>
                  <a:pt x="375736" y="193431"/>
                  <a:pt x="363894" y="205273"/>
                </a:cubicBezTo>
                <a:cubicBezTo>
                  <a:pt x="348343" y="220824"/>
                  <a:pt x="331645" y="235307"/>
                  <a:pt x="317241" y="251927"/>
                </a:cubicBezTo>
                <a:cubicBezTo>
                  <a:pt x="291155" y="282026"/>
                  <a:pt x="267713" y="314320"/>
                  <a:pt x="242596" y="345233"/>
                </a:cubicBezTo>
                <a:cubicBezTo>
                  <a:pt x="227278" y="364086"/>
                  <a:pt x="213120" y="384039"/>
                  <a:pt x="195943" y="401216"/>
                </a:cubicBezTo>
                <a:lnTo>
                  <a:pt x="139959" y="457200"/>
                </a:lnTo>
                <a:cubicBezTo>
                  <a:pt x="127518" y="482082"/>
                  <a:pt x="116654" y="507816"/>
                  <a:pt x="102637" y="531845"/>
                </a:cubicBezTo>
                <a:cubicBezTo>
                  <a:pt x="94801" y="545278"/>
                  <a:pt x="83271" y="556228"/>
                  <a:pt x="74645" y="569167"/>
                </a:cubicBezTo>
                <a:cubicBezTo>
                  <a:pt x="64585" y="584257"/>
                  <a:pt x="55984" y="600269"/>
                  <a:pt x="46653" y="615820"/>
                </a:cubicBezTo>
                <a:cubicBezTo>
                  <a:pt x="16324" y="767457"/>
                  <a:pt x="62702" y="531092"/>
                  <a:pt x="27992" y="727788"/>
                </a:cubicBezTo>
                <a:cubicBezTo>
                  <a:pt x="22480" y="759023"/>
                  <a:pt x="15551" y="789992"/>
                  <a:pt x="9331" y="821094"/>
                </a:cubicBezTo>
                <a:cubicBezTo>
                  <a:pt x="12441" y="917510"/>
                  <a:pt x="10182" y="1014250"/>
                  <a:pt x="18661" y="1110343"/>
                </a:cubicBezTo>
                <a:cubicBezTo>
                  <a:pt x="19647" y="1121514"/>
                  <a:pt x="33157" y="1127923"/>
                  <a:pt x="37322" y="1138335"/>
                </a:cubicBezTo>
                <a:cubicBezTo>
                  <a:pt x="45731" y="1159358"/>
                  <a:pt x="47065" y="1182837"/>
                  <a:pt x="55984" y="1203649"/>
                </a:cubicBezTo>
                <a:cubicBezTo>
                  <a:pt x="67850" y="1231337"/>
                  <a:pt x="98833" y="1280612"/>
                  <a:pt x="121298" y="1306286"/>
                </a:cubicBezTo>
                <a:cubicBezTo>
                  <a:pt x="138937" y="1326445"/>
                  <a:pt x="171663" y="1357942"/>
                  <a:pt x="195943" y="1371600"/>
                </a:cubicBezTo>
                <a:cubicBezTo>
                  <a:pt x="232312" y="1392058"/>
                  <a:pt x="267878" y="1415810"/>
                  <a:pt x="307910" y="1427584"/>
                </a:cubicBezTo>
                <a:cubicBezTo>
                  <a:pt x="360784" y="1443135"/>
                  <a:pt x="412488" y="1463428"/>
                  <a:pt x="466531" y="1474237"/>
                </a:cubicBezTo>
                <a:cubicBezTo>
                  <a:pt x="643592" y="1509650"/>
                  <a:pt x="559560" y="1494407"/>
                  <a:pt x="718457" y="1520890"/>
                </a:cubicBezTo>
                <a:lnTo>
                  <a:pt x="2192694" y="1502229"/>
                </a:lnTo>
                <a:cubicBezTo>
                  <a:pt x="2217765" y="1501776"/>
                  <a:pt x="2242435" y="1495828"/>
                  <a:pt x="2267339" y="1492898"/>
                </a:cubicBezTo>
                <a:cubicBezTo>
                  <a:pt x="2414479" y="1475587"/>
                  <a:pt x="2290786" y="1492879"/>
                  <a:pt x="2472612" y="1464906"/>
                </a:cubicBezTo>
                <a:cubicBezTo>
                  <a:pt x="2481943" y="1461796"/>
                  <a:pt x="2490798" y="1456329"/>
                  <a:pt x="2500604" y="1455575"/>
                </a:cubicBezTo>
                <a:cubicBezTo>
                  <a:pt x="2650355" y="1444056"/>
                  <a:pt x="3105886" y="1438272"/>
                  <a:pt x="3172408" y="1436914"/>
                </a:cubicBezTo>
                <a:cubicBezTo>
                  <a:pt x="3383628" y="1426857"/>
                  <a:pt x="3423124" y="1426079"/>
                  <a:pt x="3657600" y="1408922"/>
                </a:cubicBezTo>
                <a:cubicBezTo>
                  <a:pt x="3799229" y="1398559"/>
                  <a:pt x="3702220" y="1404217"/>
                  <a:pt x="3806890" y="1390261"/>
                </a:cubicBezTo>
                <a:cubicBezTo>
                  <a:pt x="3834807" y="1386539"/>
                  <a:pt x="3862873" y="1384041"/>
                  <a:pt x="3890865" y="1380931"/>
                </a:cubicBezTo>
                <a:cubicBezTo>
                  <a:pt x="3909526" y="1374710"/>
                  <a:pt x="3928585" y="1369575"/>
                  <a:pt x="3946849" y="1362269"/>
                </a:cubicBezTo>
                <a:cubicBezTo>
                  <a:pt x="3977951" y="1349828"/>
                  <a:pt x="4008376" y="1335540"/>
                  <a:pt x="4040155" y="1324947"/>
                </a:cubicBezTo>
                <a:cubicBezTo>
                  <a:pt x="4058816" y="1318727"/>
                  <a:pt x="4076890" y="1310338"/>
                  <a:pt x="4096139" y="1306286"/>
                </a:cubicBezTo>
                <a:cubicBezTo>
                  <a:pt x="4136170" y="1297858"/>
                  <a:pt x="4177004" y="1293845"/>
                  <a:pt x="4217437" y="1287624"/>
                </a:cubicBezTo>
                <a:cubicBezTo>
                  <a:pt x="4269853" y="1270152"/>
                  <a:pt x="4324912" y="1252951"/>
                  <a:pt x="4376057" y="1231641"/>
                </a:cubicBezTo>
                <a:cubicBezTo>
                  <a:pt x="4388896" y="1226291"/>
                  <a:pt x="4400939" y="1219200"/>
                  <a:pt x="4413380" y="1212980"/>
                </a:cubicBezTo>
                <a:cubicBezTo>
                  <a:pt x="4419600" y="1206759"/>
                  <a:pt x="4427515" y="1201862"/>
                  <a:pt x="4432041" y="1194318"/>
                </a:cubicBezTo>
                <a:cubicBezTo>
                  <a:pt x="4437101" y="1185884"/>
                  <a:pt x="4441749" y="1176155"/>
                  <a:pt x="4441371" y="1166327"/>
                </a:cubicBezTo>
                <a:cubicBezTo>
                  <a:pt x="4438611" y="1094575"/>
                  <a:pt x="4434144" y="1022611"/>
                  <a:pt x="4422710" y="951722"/>
                </a:cubicBezTo>
                <a:cubicBezTo>
                  <a:pt x="4418479" y="925488"/>
                  <a:pt x="4405510" y="901361"/>
                  <a:pt x="4394718" y="877078"/>
                </a:cubicBezTo>
                <a:cubicBezTo>
                  <a:pt x="4372461" y="827000"/>
                  <a:pt x="4339639" y="766617"/>
                  <a:pt x="4310743" y="718457"/>
                </a:cubicBezTo>
                <a:cubicBezTo>
                  <a:pt x="4304973" y="708841"/>
                  <a:pt x="4297097" y="700495"/>
                  <a:pt x="4292082" y="690465"/>
                </a:cubicBezTo>
                <a:cubicBezTo>
                  <a:pt x="4284592" y="675484"/>
                  <a:pt x="4283226" y="657390"/>
                  <a:pt x="4273420" y="643812"/>
                </a:cubicBezTo>
                <a:cubicBezTo>
                  <a:pt x="4242410" y="600875"/>
                  <a:pt x="4211473" y="556421"/>
                  <a:pt x="4170784" y="522514"/>
                </a:cubicBezTo>
                <a:cubicBezTo>
                  <a:pt x="4037474" y="411423"/>
                  <a:pt x="4186688" y="538631"/>
                  <a:pt x="4068147" y="429208"/>
                </a:cubicBezTo>
                <a:cubicBezTo>
                  <a:pt x="4043853" y="406783"/>
                  <a:pt x="4016880" y="387272"/>
                  <a:pt x="3993502" y="363894"/>
                </a:cubicBezTo>
                <a:cubicBezTo>
                  <a:pt x="3982506" y="352898"/>
                  <a:pt x="3977951" y="335902"/>
                  <a:pt x="3965510" y="326571"/>
                </a:cubicBezTo>
                <a:cubicBezTo>
                  <a:pt x="3952111" y="316522"/>
                  <a:pt x="3933219" y="316527"/>
                  <a:pt x="3918857" y="307910"/>
                </a:cubicBezTo>
                <a:cubicBezTo>
                  <a:pt x="3901780" y="297664"/>
                  <a:pt x="3888774" y="281635"/>
                  <a:pt x="3872204" y="270588"/>
                </a:cubicBezTo>
                <a:cubicBezTo>
                  <a:pt x="3857938" y="261077"/>
                  <a:pt x="3771771" y="212725"/>
                  <a:pt x="3750906" y="205273"/>
                </a:cubicBezTo>
                <a:cubicBezTo>
                  <a:pt x="3726753" y="196647"/>
                  <a:pt x="3700592" y="194722"/>
                  <a:pt x="3676261" y="186612"/>
                </a:cubicBezTo>
                <a:cubicBezTo>
                  <a:pt x="3549384" y="144320"/>
                  <a:pt x="3611262" y="148560"/>
                  <a:pt x="3470988" y="111967"/>
                </a:cubicBezTo>
                <a:cubicBezTo>
                  <a:pt x="3396366" y="92500"/>
                  <a:pt x="3267758" y="82129"/>
                  <a:pt x="3200400" y="74645"/>
                </a:cubicBezTo>
                <a:lnTo>
                  <a:pt x="2892490" y="93306"/>
                </a:lnTo>
                <a:cubicBezTo>
                  <a:pt x="2852534" y="96094"/>
                  <a:pt x="2633104" y="121078"/>
                  <a:pt x="2631233" y="121298"/>
                </a:cubicBezTo>
                <a:cubicBezTo>
                  <a:pt x="2581426" y="127158"/>
                  <a:pt x="2531860" y="135128"/>
                  <a:pt x="2481943" y="139959"/>
                </a:cubicBezTo>
                <a:cubicBezTo>
                  <a:pt x="2435404" y="144463"/>
                  <a:pt x="2388637" y="146180"/>
                  <a:pt x="2341984" y="149290"/>
                </a:cubicBezTo>
                <a:cubicBezTo>
                  <a:pt x="2254898" y="161731"/>
                  <a:pt x="2168473" y="180344"/>
                  <a:pt x="2080727" y="186612"/>
                </a:cubicBezTo>
                <a:cubicBezTo>
                  <a:pt x="1571121" y="223014"/>
                  <a:pt x="2219865" y="174952"/>
                  <a:pt x="1866122" y="205273"/>
                </a:cubicBezTo>
                <a:cubicBezTo>
                  <a:pt x="1785314" y="212199"/>
                  <a:pt x="1704005" y="213876"/>
                  <a:pt x="1623527" y="223935"/>
                </a:cubicBezTo>
                <a:cubicBezTo>
                  <a:pt x="1565986" y="231127"/>
                  <a:pt x="1467142" y="243038"/>
                  <a:pt x="1418253" y="251927"/>
                </a:cubicBezTo>
                <a:cubicBezTo>
                  <a:pt x="1326256" y="268654"/>
                  <a:pt x="1290118" y="276185"/>
                  <a:pt x="1194318" y="289249"/>
                </a:cubicBezTo>
                <a:cubicBezTo>
                  <a:pt x="1166412" y="293054"/>
                  <a:pt x="1138455" y="296876"/>
                  <a:pt x="1110343" y="298580"/>
                </a:cubicBezTo>
                <a:cubicBezTo>
                  <a:pt x="806686" y="316983"/>
                  <a:pt x="270565" y="314989"/>
                  <a:pt x="74645" y="317241"/>
                </a:cubicBezTo>
                <a:cubicBezTo>
                  <a:pt x="65314" y="332792"/>
                  <a:pt x="53163" y="346967"/>
                  <a:pt x="46653" y="363894"/>
                </a:cubicBezTo>
                <a:cubicBezTo>
                  <a:pt x="37446" y="387832"/>
                  <a:pt x="27992" y="438539"/>
                  <a:pt x="27992" y="438539"/>
                </a:cubicBezTo>
                <a:cubicBezTo>
                  <a:pt x="31102" y="525625"/>
                  <a:pt x="23631" y="613737"/>
                  <a:pt x="37322" y="699796"/>
                </a:cubicBezTo>
                <a:cubicBezTo>
                  <a:pt x="45106" y="748726"/>
                  <a:pt x="105700" y="874894"/>
                  <a:pt x="130629" y="933061"/>
                </a:cubicBezTo>
                <a:cubicBezTo>
                  <a:pt x="137227" y="948456"/>
                  <a:pt x="141218" y="965038"/>
                  <a:pt x="149290" y="979714"/>
                </a:cubicBezTo>
                <a:cubicBezTo>
                  <a:pt x="175509" y="1027386"/>
                  <a:pt x="211168" y="1069956"/>
                  <a:pt x="233265" y="1119673"/>
                </a:cubicBezTo>
                <a:cubicBezTo>
                  <a:pt x="309241" y="1290618"/>
                  <a:pt x="222044" y="1112168"/>
                  <a:pt x="363894" y="1324947"/>
                </a:cubicBezTo>
                <a:cubicBezTo>
                  <a:pt x="376335" y="1343608"/>
                  <a:pt x="386316" y="1364168"/>
                  <a:pt x="401216" y="1380931"/>
                </a:cubicBezTo>
                <a:cubicBezTo>
                  <a:pt x="453336" y="1439566"/>
                  <a:pt x="508084" y="1491557"/>
                  <a:pt x="569167" y="1539551"/>
                </a:cubicBezTo>
                <a:cubicBezTo>
                  <a:pt x="588684" y="1554886"/>
                  <a:pt x="670625" y="1617299"/>
                  <a:pt x="699796" y="1632857"/>
                </a:cubicBezTo>
                <a:cubicBezTo>
                  <a:pt x="754281" y="1661916"/>
                  <a:pt x="874200" y="1705826"/>
                  <a:pt x="923731" y="1716833"/>
                </a:cubicBezTo>
                <a:cubicBezTo>
                  <a:pt x="960291" y="1724957"/>
                  <a:pt x="998513" y="1721701"/>
                  <a:pt x="1035698" y="1726163"/>
                </a:cubicBezTo>
                <a:cubicBezTo>
                  <a:pt x="1076315" y="1731037"/>
                  <a:pt x="1116404" y="1739750"/>
                  <a:pt x="1156996" y="1744824"/>
                </a:cubicBezTo>
                <a:cubicBezTo>
                  <a:pt x="1296402" y="1762250"/>
                  <a:pt x="1334728" y="1763518"/>
                  <a:pt x="1464906" y="1772816"/>
                </a:cubicBezTo>
                <a:lnTo>
                  <a:pt x="2155371" y="1763486"/>
                </a:lnTo>
                <a:cubicBezTo>
                  <a:pt x="2202116" y="1762436"/>
                  <a:pt x="2248954" y="1760101"/>
                  <a:pt x="2295331" y="1754155"/>
                </a:cubicBezTo>
                <a:cubicBezTo>
                  <a:pt x="2370391" y="1744532"/>
                  <a:pt x="2444255" y="1726835"/>
                  <a:pt x="2519265" y="1716833"/>
                </a:cubicBezTo>
                <a:cubicBezTo>
                  <a:pt x="2565918" y="1710612"/>
                  <a:pt x="2612759" y="1705665"/>
                  <a:pt x="2659225" y="1698171"/>
                </a:cubicBezTo>
                <a:cubicBezTo>
                  <a:pt x="2709209" y="1690109"/>
                  <a:pt x="2758275" y="1676460"/>
                  <a:pt x="2808514" y="1670180"/>
                </a:cubicBezTo>
                <a:cubicBezTo>
                  <a:pt x="2857989" y="1663996"/>
                  <a:pt x="2908064" y="1664319"/>
                  <a:pt x="2957804" y="1660849"/>
                </a:cubicBezTo>
                <a:lnTo>
                  <a:pt x="3209731" y="1642188"/>
                </a:lnTo>
                <a:lnTo>
                  <a:pt x="3442996" y="1604865"/>
                </a:lnTo>
                <a:cubicBezTo>
                  <a:pt x="3461673" y="1601853"/>
                  <a:pt x="3480227" y="1598035"/>
                  <a:pt x="3498980" y="1595535"/>
                </a:cubicBezTo>
                <a:cubicBezTo>
                  <a:pt x="3545633" y="1589314"/>
                  <a:pt x="3592660" y="1585443"/>
                  <a:pt x="3638939" y="1576873"/>
                </a:cubicBezTo>
                <a:cubicBezTo>
                  <a:pt x="3976371" y="1514386"/>
                  <a:pt x="3596129" y="1570994"/>
                  <a:pt x="3816220" y="1539551"/>
                </a:cubicBezTo>
                <a:cubicBezTo>
                  <a:pt x="3825551" y="1536441"/>
                  <a:pt x="3834568" y="1532149"/>
                  <a:pt x="3844212" y="1530220"/>
                </a:cubicBezTo>
                <a:cubicBezTo>
                  <a:pt x="3899676" y="1519127"/>
                  <a:pt x="3967522" y="1516699"/>
                  <a:pt x="4021494" y="1511559"/>
                </a:cubicBezTo>
                <a:cubicBezTo>
                  <a:pt x="4049531" y="1508889"/>
                  <a:pt x="4077477" y="1505339"/>
                  <a:pt x="4105469" y="1502229"/>
                </a:cubicBezTo>
                <a:cubicBezTo>
                  <a:pt x="4139673" y="1493678"/>
                  <a:pt x="4161821" y="1487086"/>
                  <a:pt x="4198776" y="1483567"/>
                </a:cubicBezTo>
                <a:cubicBezTo>
                  <a:pt x="4245322" y="1479134"/>
                  <a:pt x="4292082" y="1477347"/>
                  <a:pt x="4338735" y="1474237"/>
                </a:cubicBezTo>
                <a:cubicBezTo>
                  <a:pt x="4357396" y="1471127"/>
                  <a:pt x="4377004" y="1471549"/>
                  <a:pt x="4394718" y="1464906"/>
                </a:cubicBezTo>
                <a:cubicBezTo>
                  <a:pt x="4402955" y="1461817"/>
                  <a:pt x="4407655" y="1452924"/>
                  <a:pt x="4413380" y="1446245"/>
                </a:cubicBezTo>
                <a:cubicBezTo>
                  <a:pt x="4426341" y="1431125"/>
                  <a:pt x="4438261" y="1415143"/>
                  <a:pt x="4450702" y="1399592"/>
                </a:cubicBezTo>
                <a:cubicBezTo>
                  <a:pt x="4453812" y="1377821"/>
                  <a:pt x="4456099" y="1355916"/>
                  <a:pt x="4460033" y="1334278"/>
                </a:cubicBezTo>
                <a:cubicBezTo>
                  <a:pt x="4462327" y="1321661"/>
                  <a:pt x="4470189" y="1309752"/>
                  <a:pt x="4469363" y="1296955"/>
                </a:cubicBezTo>
                <a:cubicBezTo>
                  <a:pt x="4463923" y="1212638"/>
                  <a:pt x="4466471" y="1125707"/>
                  <a:pt x="4441371" y="1045029"/>
                </a:cubicBezTo>
                <a:cubicBezTo>
                  <a:pt x="4421881" y="982381"/>
                  <a:pt x="4363101" y="937995"/>
                  <a:pt x="4338735" y="877078"/>
                </a:cubicBezTo>
                <a:cubicBezTo>
                  <a:pt x="4332515" y="861527"/>
                  <a:pt x="4328951" y="844627"/>
                  <a:pt x="4320074" y="830424"/>
                </a:cubicBezTo>
                <a:cubicBezTo>
                  <a:pt x="4313081" y="819234"/>
                  <a:pt x="4300470" y="812619"/>
                  <a:pt x="4292082" y="802433"/>
                </a:cubicBezTo>
                <a:cubicBezTo>
                  <a:pt x="4256879" y="759687"/>
                  <a:pt x="4224038" y="715045"/>
                  <a:pt x="4189445" y="671804"/>
                </a:cubicBezTo>
                <a:cubicBezTo>
                  <a:pt x="4110936" y="573668"/>
                  <a:pt x="4177425" y="653009"/>
                  <a:pt x="4096139" y="578498"/>
                </a:cubicBezTo>
                <a:cubicBezTo>
                  <a:pt x="4038188" y="525376"/>
                  <a:pt x="4028461" y="502982"/>
                  <a:pt x="3965510" y="457200"/>
                </a:cubicBezTo>
                <a:cubicBezTo>
                  <a:pt x="3954261" y="449019"/>
                  <a:pt x="3940115" y="445695"/>
                  <a:pt x="3928188" y="438539"/>
                </a:cubicBezTo>
                <a:cubicBezTo>
                  <a:pt x="3908956" y="427000"/>
                  <a:pt x="3890578" y="414078"/>
                  <a:pt x="3872204" y="401216"/>
                </a:cubicBezTo>
                <a:cubicBezTo>
                  <a:pt x="3832414" y="373362"/>
                  <a:pt x="3820018" y="356456"/>
                  <a:pt x="3769567" y="335902"/>
                </a:cubicBezTo>
                <a:cubicBezTo>
                  <a:pt x="3708534" y="311037"/>
                  <a:pt x="3645259" y="292072"/>
                  <a:pt x="3582955" y="270588"/>
                </a:cubicBezTo>
                <a:cubicBezTo>
                  <a:pt x="3555061" y="260969"/>
                  <a:pt x="3527913" y="248383"/>
                  <a:pt x="3498980" y="242596"/>
                </a:cubicBezTo>
                <a:cubicBezTo>
                  <a:pt x="3483429" y="239486"/>
                  <a:pt x="3467372" y="238280"/>
                  <a:pt x="3452327" y="233265"/>
                </a:cubicBezTo>
                <a:cubicBezTo>
                  <a:pt x="3420548" y="222672"/>
                  <a:pt x="3390608" y="207092"/>
                  <a:pt x="3359020" y="195943"/>
                </a:cubicBezTo>
                <a:cubicBezTo>
                  <a:pt x="3305737" y="177138"/>
                  <a:pt x="3246158" y="166883"/>
                  <a:pt x="3191069" y="158620"/>
                </a:cubicBezTo>
                <a:cubicBezTo>
                  <a:pt x="3163217" y="154442"/>
                  <a:pt x="3135118" y="152092"/>
                  <a:pt x="3107094" y="149290"/>
                </a:cubicBezTo>
                <a:cubicBezTo>
                  <a:pt x="2928889" y="131470"/>
                  <a:pt x="2893043" y="134095"/>
                  <a:pt x="2649894" y="121298"/>
                </a:cubicBezTo>
                <a:lnTo>
                  <a:pt x="615820" y="130629"/>
                </a:lnTo>
                <a:cubicBezTo>
                  <a:pt x="596902" y="130798"/>
                  <a:pt x="578535" y="137082"/>
                  <a:pt x="559837" y="139959"/>
                </a:cubicBezTo>
                <a:cubicBezTo>
                  <a:pt x="538100" y="143303"/>
                  <a:pt x="516294" y="146180"/>
                  <a:pt x="494522" y="149290"/>
                </a:cubicBezTo>
                <a:cubicBezTo>
                  <a:pt x="430982" y="170469"/>
                  <a:pt x="509143" y="143807"/>
                  <a:pt x="419878" y="177282"/>
                </a:cubicBezTo>
                <a:cubicBezTo>
                  <a:pt x="348024" y="204227"/>
                  <a:pt x="442755" y="166546"/>
                  <a:pt x="354563" y="195943"/>
                </a:cubicBezTo>
                <a:cubicBezTo>
                  <a:pt x="338674" y="201239"/>
                  <a:pt x="323592" y="208723"/>
                  <a:pt x="307910" y="214604"/>
                </a:cubicBezTo>
                <a:cubicBezTo>
                  <a:pt x="298701" y="218057"/>
                  <a:pt x="289249" y="220825"/>
                  <a:pt x="279918" y="223935"/>
                </a:cubicBezTo>
                <a:cubicBezTo>
                  <a:pt x="270588" y="233266"/>
                  <a:pt x="262664" y="244257"/>
                  <a:pt x="251927" y="251927"/>
                </a:cubicBezTo>
                <a:cubicBezTo>
                  <a:pt x="240608" y="260012"/>
                  <a:pt x="224439" y="260753"/>
                  <a:pt x="214604" y="270588"/>
                </a:cubicBezTo>
                <a:cubicBezTo>
                  <a:pt x="88046" y="397145"/>
                  <a:pt x="143396" y="349408"/>
                  <a:pt x="83976" y="438539"/>
                </a:cubicBezTo>
                <a:cubicBezTo>
                  <a:pt x="29959" y="519565"/>
                  <a:pt x="81060" y="425710"/>
                  <a:pt x="27992" y="531845"/>
                </a:cubicBezTo>
                <a:cubicBezTo>
                  <a:pt x="-1228" y="677938"/>
                  <a:pt x="-1286" y="660232"/>
                  <a:pt x="27992" y="923731"/>
                </a:cubicBezTo>
                <a:cubicBezTo>
                  <a:pt x="35002" y="986818"/>
                  <a:pt x="62822" y="989785"/>
                  <a:pt x="93306" y="1026367"/>
                </a:cubicBezTo>
                <a:cubicBezTo>
                  <a:pt x="100485" y="1034982"/>
                  <a:pt x="104583" y="1045920"/>
                  <a:pt x="111967" y="1054359"/>
                </a:cubicBezTo>
                <a:cubicBezTo>
                  <a:pt x="126449" y="1070910"/>
                  <a:pt x="142183" y="1086401"/>
                  <a:pt x="158620" y="1101012"/>
                </a:cubicBezTo>
                <a:cubicBezTo>
                  <a:pt x="170243" y="1111344"/>
                  <a:pt x="195943" y="1129004"/>
                  <a:pt x="195943" y="1129004"/>
                </a:cubicBezTo>
              </a:path>
            </a:pathLst>
          </a:custGeom>
          <a:noFill/>
          <a:ln w="28575">
            <a:solidFill>
              <a:srgbClr val="EB9C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3B78388-9EA9-678A-1226-C88B57B5A2E2}"/>
              </a:ext>
            </a:extLst>
          </p:cNvPr>
          <p:cNvGrpSpPr/>
          <p:nvPr/>
        </p:nvGrpSpPr>
        <p:grpSpPr>
          <a:xfrm>
            <a:off x="10409356" y="226395"/>
            <a:ext cx="1552178" cy="541176"/>
            <a:chOff x="-138745" y="226396"/>
            <a:chExt cx="1552178" cy="541176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F37BB6BE-9856-BEC1-63E7-80F85D5D7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31" y="226396"/>
              <a:ext cx="1011002" cy="54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E7156BC-A05F-6564-BC49-3204D6085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138745" y="226396"/>
              <a:ext cx="541176" cy="54117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C1BF7-C7EC-8CAC-0A38-799174D05112}"/>
              </a:ext>
            </a:extLst>
          </p:cNvPr>
          <p:cNvGrpSpPr/>
          <p:nvPr/>
        </p:nvGrpSpPr>
        <p:grpSpPr>
          <a:xfrm>
            <a:off x="4635370" y="4351791"/>
            <a:ext cx="2948474" cy="2189307"/>
            <a:chOff x="4666083" y="4351791"/>
            <a:chExt cx="2948474" cy="21893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391146-0734-7251-542E-44D55BC52A99}"/>
                </a:ext>
              </a:extLst>
            </p:cNvPr>
            <p:cNvGrpSpPr/>
            <p:nvPr/>
          </p:nvGrpSpPr>
          <p:grpSpPr>
            <a:xfrm>
              <a:off x="4666083" y="4351791"/>
              <a:ext cx="2948474" cy="2189307"/>
              <a:chOff x="4683967" y="1156995"/>
              <a:chExt cx="2948474" cy="2769186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7E45ACA8-6189-F489-3D9B-03C2F778BA7D}"/>
                  </a:ext>
                </a:extLst>
              </p:cNvPr>
              <p:cNvSpPr/>
              <p:nvPr/>
            </p:nvSpPr>
            <p:spPr>
              <a:xfrm>
                <a:off x="4683968" y="1166327"/>
                <a:ext cx="2948473" cy="275985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BC2FF5F-68AE-36C5-E4B9-DDFE87B09943}"/>
                  </a:ext>
                </a:extLst>
              </p:cNvPr>
              <p:cNvSpPr/>
              <p:nvPr/>
            </p:nvSpPr>
            <p:spPr>
              <a:xfrm>
                <a:off x="4683967" y="1156995"/>
                <a:ext cx="2948473" cy="9797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Rubik Medium" pitchFamily="2" charset="-79"/>
                    <a:cs typeface="Rubik Medium" pitchFamily="2" charset="-79"/>
                  </a:rPr>
                  <a:t>CI/CD</a:t>
                </a:r>
              </a:p>
            </p:txBody>
          </p:sp>
        </p:grpSp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03DC7E6-A355-9A81-FC61-612F0501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59527" y="5241560"/>
              <a:ext cx="1561586" cy="599614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DE35D14D-516F-B6B2-8F24-1407FEE56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485451" y="5860168"/>
              <a:ext cx="1309738" cy="35608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D90617-2B8C-48BB-0867-755F06D5A6CC}"/>
              </a:ext>
            </a:extLst>
          </p:cNvPr>
          <p:cNvGrpSpPr/>
          <p:nvPr/>
        </p:nvGrpSpPr>
        <p:grpSpPr>
          <a:xfrm>
            <a:off x="8592315" y="3988884"/>
            <a:ext cx="2948474" cy="2460042"/>
            <a:chOff x="8630816" y="1091680"/>
            <a:chExt cx="2948474" cy="2460042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2264D9E-EEF0-F9D3-FB6B-8C7352339FD5}"/>
                </a:ext>
              </a:extLst>
            </p:cNvPr>
            <p:cNvSpPr/>
            <p:nvPr/>
          </p:nvSpPr>
          <p:spPr>
            <a:xfrm>
              <a:off x="8630817" y="1101011"/>
              <a:ext cx="2948473" cy="24507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458C4131-45DB-69AE-BB2E-D9F27EEC8778}"/>
                </a:ext>
              </a:extLst>
            </p:cNvPr>
            <p:cNvSpPr/>
            <p:nvPr/>
          </p:nvSpPr>
          <p:spPr>
            <a:xfrm>
              <a:off x="8630816" y="1091680"/>
              <a:ext cx="2948473" cy="979715"/>
            </a:xfrm>
            <a:prstGeom prst="roundRect">
              <a:avLst>
                <a:gd name="adj" fmla="val 4312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Rubik Medium" pitchFamily="2" charset="-79"/>
                  <a:cs typeface="Rubik Medium" pitchFamily="2" charset="-79"/>
                </a:rPr>
                <a:t>Testing Lib</a:t>
              </a:r>
            </a:p>
          </p:txBody>
        </p:sp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C5631F8-D927-9C23-6466-59C4D426CD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93435" y="5215161"/>
            <a:ext cx="746231" cy="82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72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101</Words>
  <Application>Microsoft Macintosh PowerPoint</Application>
  <PresentationFormat>Widescreen</PresentationFormat>
  <Paragraphs>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Rubik</vt:lpstr>
      <vt:lpstr>Rubik Light</vt:lpstr>
      <vt:lpstr>Rubik Medium</vt:lpstr>
      <vt:lpstr>Rubik SemiBold</vt:lpstr>
      <vt:lpstr>Office Theme</vt:lpstr>
      <vt:lpstr>ASUKI  Your Forever Soulmate</vt:lpstr>
      <vt:lpstr>Meet our Asuki’s team</vt:lpstr>
      <vt:lpstr>A bit background…</vt:lpstr>
      <vt:lpstr>PowerPoint Presentation</vt:lpstr>
      <vt:lpstr>Potential Market </vt:lpstr>
      <vt:lpstr>We choose Kintamani Breed 🐶</vt:lpstr>
      <vt:lpstr>Why us?</vt:lpstr>
      <vt:lpstr>Main Feature</vt:lpstr>
      <vt:lpstr>Tech Stack</vt:lpstr>
      <vt:lpstr>User Interface</vt:lpstr>
      <vt:lpstr>Let’s have a 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Cokorda Gede Sedana Yoga</dc:creator>
  <cp:lastModifiedBy>Cokorda Gede Sedana Yoga</cp:lastModifiedBy>
  <cp:revision>11</cp:revision>
  <dcterms:created xsi:type="dcterms:W3CDTF">2022-06-14T13:56:40Z</dcterms:created>
  <dcterms:modified xsi:type="dcterms:W3CDTF">2022-06-15T14:18:12Z</dcterms:modified>
</cp:coreProperties>
</file>